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9" r:id="rId3"/>
    <p:sldMasterId id="2147483681" r:id="rId4"/>
  </p:sldMasterIdLst>
  <p:notesMasterIdLst>
    <p:notesMasterId r:id="rId90"/>
  </p:notesMasterIdLst>
  <p:sldIdLst>
    <p:sldId id="259" r:id="rId5"/>
    <p:sldId id="257" r:id="rId6"/>
    <p:sldId id="595" r:id="rId7"/>
    <p:sldId id="311" r:id="rId8"/>
    <p:sldId id="569" r:id="rId9"/>
    <p:sldId id="570" r:id="rId10"/>
    <p:sldId id="571" r:id="rId11"/>
    <p:sldId id="263" r:id="rId12"/>
    <p:sldId id="264" r:id="rId13"/>
    <p:sldId id="579" r:id="rId14"/>
    <p:sldId id="580" r:id="rId15"/>
    <p:sldId id="581" r:id="rId16"/>
    <p:sldId id="582" r:id="rId17"/>
    <p:sldId id="572" r:id="rId18"/>
    <p:sldId id="584" r:id="rId19"/>
    <p:sldId id="583" r:id="rId20"/>
    <p:sldId id="585" r:id="rId21"/>
    <p:sldId id="261" r:id="rId22"/>
    <p:sldId id="262" r:id="rId23"/>
    <p:sldId id="260" r:id="rId24"/>
    <p:sldId id="574" r:id="rId25"/>
    <p:sldId id="575" r:id="rId26"/>
    <p:sldId id="576" r:id="rId27"/>
    <p:sldId id="586" r:id="rId28"/>
    <p:sldId id="577" r:id="rId29"/>
    <p:sldId id="265" r:id="rId30"/>
    <p:sldId id="266" r:id="rId31"/>
    <p:sldId id="267" r:id="rId32"/>
    <p:sldId id="578" r:id="rId33"/>
    <p:sldId id="273" r:id="rId34"/>
    <p:sldId id="322" r:id="rId35"/>
    <p:sldId id="323" r:id="rId36"/>
    <p:sldId id="325" r:id="rId37"/>
    <p:sldId id="274" r:id="rId38"/>
    <p:sldId id="324" r:id="rId39"/>
    <p:sldId id="275" r:id="rId40"/>
    <p:sldId id="276" r:id="rId41"/>
    <p:sldId id="327" r:id="rId42"/>
    <p:sldId id="328" r:id="rId43"/>
    <p:sldId id="329" r:id="rId44"/>
    <p:sldId id="330" r:id="rId45"/>
    <p:sldId id="331" r:id="rId46"/>
    <p:sldId id="332" r:id="rId47"/>
    <p:sldId id="333" r:id="rId48"/>
    <p:sldId id="277" r:id="rId49"/>
    <p:sldId id="318" r:id="rId50"/>
    <p:sldId id="319" r:id="rId51"/>
    <p:sldId id="317" r:id="rId52"/>
    <p:sldId id="278" r:id="rId53"/>
    <p:sldId id="281" r:id="rId54"/>
    <p:sldId id="282" r:id="rId55"/>
    <p:sldId id="283" r:id="rId56"/>
    <p:sldId id="288" r:id="rId57"/>
    <p:sldId id="289" r:id="rId58"/>
    <p:sldId id="301" r:id="rId59"/>
    <p:sldId id="302" r:id="rId60"/>
    <p:sldId id="303" r:id="rId61"/>
    <p:sldId id="304" r:id="rId62"/>
    <p:sldId id="335" r:id="rId63"/>
    <p:sldId id="305" r:id="rId64"/>
    <p:sldId id="306" r:id="rId65"/>
    <p:sldId id="567" r:id="rId66"/>
    <p:sldId id="307" r:id="rId67"/>
    <p:sldId id="308" r:id="rId68"/>
    <p:sldId id="338" r:id="rId69"/>
    <p:sldId id="563" r:id="rId70"/>
    <p:sldId id="566" r:id="rId71"/>
    <p:sldId id="587" r:id="rId72"/>
    <p:sldId id="588" r:id="rId73"/>
    <p:sldId id="589" r:id="rId74"/>
    <p:sldId id="279" r:id="rId75"/>
    <p:sldId id="280" r:id="rId76"/>
    <p:sldId id="590" r:id="rId77"/>
    <p:sldId id="591" r:id="rId78"/>
    <p:sldId id="592" r:id="rId79"/>
    <p:sldId id="294" r:id="rId80"/>
    <p:sldId id="485" r:id="rId81"/>
    <p:sldId id="594" r:id="rId82"/>
    <p:sldId id="298" r:id="rId83"/>
    <p:sldId id="339" r:id="rId84"/>
    <p:sldId id="340" r:id="rId85"/>
    <p:sldId id="593" r:id="rId86"/>
    <p:sldId id="341" r:id="rId87"/>
    <p:sldId id="568" r:id="rId88"/>
    <p:sldId id="299" r:id="rId8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96BED9C-E93C-474C-B8B8-076783EE9F2E}">
          <p14:sldIdLst>
            <p14:sldId id="259"/>
            <p14:sldId id="257"/>
            <p14:sldId id="595"/>
            <p14:sldId id="311"/>
            <p14:sldId id="569"/>
            <p14:sldId id="570"/>
            <p14:sldId id="571"/>
            <p14:sldId id="263"/>
            <p14:sldId id="264"/>
            <p14:sldId id="579"/>
            <p14:sldId id="580"/>
            <p14:sldId id="581"/>
            <p14:sldId id="582"/>
            <p14:sldId id="572"/>
            <p14:sldId id="584"/>
            <p14:sldId id="583"/>
            <p14:sldId id="585"/>
            <p14:sldId id="261"/>
            <p14:sldId id="262"/>
            <p14:sldId id="260"/>
            <p14:sldId id="574"/>
            <p14:sldId id="575"/>
            <p14:sldId id="576"/>
            <p14:sldId id="586"/>
            <p14:sldId id="577"/>
            <p14:sldId id="265"/>
            <p14:sldId id="266"/>
            <p14:sldId id="267"/>
            <p14:sldId id="578"/>
            <p14:sldId id="273"/>
            <p14:sldId id="322"/>
            <p14:sldId id="323"/>
            <p14:sldId id="325"/>
            <p14:sldId id="274"/>
            <p14:sldId id="324"/>
            <p14:sldId id="275"/>
            <p14:sldId id="276"/>
            <p14:sldId id="327"/>
            <p14:sldId id="328"/>
            <p14:sldId id="329"/>
            <p14:sldId id="330"/>
            <p14:sldId id="331"/>
            <p14:sldId id="332"/>
            <p14:sldId id="333"/>
            <p14:sldId id="277"/>
            <p14:sldId id="318"/>
            <p14:sldId id="319"/>
            <p14:sldId id="317"/>
            <p14:sldId id="278"/>
            <p14:sldId id="281"/>
            <p14:sldId id="282"/>
            <p14:sldId id="283"/>
            <p14:sldId id="288"/>
            <p14:sldId id="289"/>
            <p14:sldId id="301"/>
            <p14:sldId id="302"/>
            <p14:sldId id="303"/>
            <p14:sldId id="304"/>
            <p14:sldId id="335"/>
            <p14:sldId id="305"/>
            <p14:sldId id="306"/>
            <p14:sldId id="567"/>
            <p14:sldId id="307"/>
            <p14:sldId id="308"/>
            <p14:sldId id="338"/>
            <p14:sldId id="563"/>
            <p14:sldId id="566"/>
            <p14:sldId id="587"/>
            <p14:sldId id="588"/>
            <p14:sldId id="589"/>
            <p14:sldId id="279"/>
            <p14:sldId id="280"/>
            <p14:sldId id="590"/>
            <p14:sldId id="591"/>
            <p14:sldId id="592"/>
            <p14:sldId id="294"/>
            <p14:sldId id="485"/>
            <p14:sldId id="594"/>
            <p14:sldId id="298"/>
            <p14:sldId id="339"/>
            <p14:sldId id="340"/>
            <p14:sldId id="593"/>
            <p14:sldId id="341"/>
            <p14:sldId id="568"/>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8" autoAdjust="0"/>
    <p:restoredTop sz="93841" autoAdjust="0"/>
  </p:normalViewPr>
  <p:slideViewPr>
    <p:cSldViewPr snapToGrid="0" showGuides="1">
      <p:cViewPr>
        <p:scale>
          <a:sx n="62" d="100"/>
          <a:sy n="62" d="100"/>
        </p:scale>
        <p:origin x="374"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3.506"/>
    </inkml:context>
    <inkml:brush xml:id="br0">
      <inkml:brushProperty name="width" value="0.2" units="cm"/>
      <inkml:brushProperty name="height" value="0.2" units="cm"/>
      <inkml:brushProperty name="color" value="#E71224"/>
    </inkml:brush>
  </inkml:definitions>
  <inkml:trace contextRef="#ctx0" brushRef="#br0">342 152 1904,'-60'41'1285,"58"-40"-1167,0 0-1,1 0 1,-1-1 0,0 1 0,0 0 0,0-1-1,0 1 1,1-1 0,-1 0 0,0 0 0,0 1 0,0-1-1,0-1 1,0 1 0,-3-1 0,4 1-40,0 0 0,0 0-1,0 0 1,0-1 0,0 1 0,-1 0 0,1 0-1,0 1 1,0-1 0,0 0 0,-5 2 1278,7-4-1266,0 1 0,1-1 1,-1 0-1,1 0 1,0 1-1,-1-1 1,1 1-1,0 0 1,0-1-1,4-1 0,-3 2-89,1-1 0,-1 1 0,0-1-1,0 0 1,0-1 0,0 1-1,0 0 1,0-1 0,-1 1 0,1-1-1,-1 0 1,4-5 0,-2 3-1,-1 2 0,7-9-1,0 0-1,2 0 1,-1 1 0,1 1 0,1 0 0,15-10 0,-15 12-7,0 1 0,0 0 1,1 0-1,0 1 0,0 1 0,20-4 1,-28 8 1,0 0 1,0 0-1,0 1 1,0 0-1,0 1 1,0-1 0,0 1-1,0 0 1,0 1-1,0-1 1,0 1-1,0 0 1,-1 1 0,1-1-1,-1 1 1,0 0-1,0 0 1,8 8-1,7 5 11,-1 1 0,-1 1 0,-1 1 0,-1 0 0,0 1 0,-1 1 0,-2 0 0,0 1 0,-1 1 0,15 40 0,-24-50 12,-1 0 1,0 0-1,-1 0 1,0 0-1,-1 0 0,0 0 1,-1 0-1,-1 0 0,0 0 1,-1 0-1,0 0 1,-1-1-1,0 1 0,-1-1 1,0 0-1,-1 0 0,-10 14 1,-2 1 35,-2 0 1,-1 0 0,-1-2 0,-1-1-1,-42 34 1,49-45 12,-1-1 1,-1 0-1,0-2 1,0 0-1,-40 14 1,10-8 295,-63 11 0,93-22-174,4-1 110,24-16 23,88-77 164,-84 80-467,0 1 1,0 0-1,0 1 0,1 1 0,0 0 1,1 1-1,-1 1 0,24-4 0,-1-1-10,-29 7-10,1-1 0,-1 2 0,1-1 0,0 1 0,0 1 0,0 0 0,12 2 0,-16-1-7,-1 0 0,1 1 0,0-1-1,0 1 1,-1 1 0,1-1 0,-1 1-1,1 0 1,-1 1 0,0-1 0,0 1-1,8 8 1,-1 1-21,0 1-1,0 1 1,-2 0-1,0 0 1,15 32-1,27 87-75,-17-36 36,-21-67 54,-2-4-5,-2 1 1,12 43-1,-20-61 30,-1-1 0,1 0-1,-2 0 1,1 0 0,-1 1 0,-1-1 0,0 0-1,0 0 1,0 0 0,-2 0 0,1 0 0,-6 13-1,4-13 24,-1-1 0,1-1 0,-1 1-1,-1-1 1,0 0 0,0 0 0,0 0 0,-1-1-1,0 0 1,0-1 0,0 1 0,-1-1-1,0-1 1,0 1 0,0-1 0,0-1-1,-1 1 1,1-2 0,-1 1 0,0-1 0,0 0-1,-9 0 1,-13 1 175,-1-2 1,1 0-1,0-3 1,-1 0-1,-34-8 0,-89-11 432,82 13-352,-103-25 1,128 24-234,36 8-54,1-1 0,0 0-1,0 0 1,-1-1 0,2-1 0,-1 0-1,-10-6 1,20 10-39,1 0 0,0 0 0,-1 0-1,1 0 1,-1-1 0,1 1 0,0 0 0,-1 0 0,1-1 0,0 1 0,-1 0-1,1-1 1,0 1 0,-1 0 0,1-1 0,0 1 0,0 0 0,-1-1-1,1 1 1,0-1 0,0 1 0,0 0 0,0-1 0,0 1 0,-1-1 0,1 1-1,0-1 1,0 1 0,0 0 0,0-1 0,0 1 0,0-1 0,0 1-1,1-1 1,-1 1 0,0-1 0,0 1 0,0 0 0,0-1 0,0 1-1,1-1 1,-1 1 0,0 0 0,0-1 0,1 1 0,-1 0 0,0-1 0,1 1-1,-1 0 1,0-1 0,1 1 0,-1 0 0,0 0 0,1-1 0,4-3-398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8.772"/>
    </inkml:context>
    <inkml:brush xml:id="br0">
      <inkml:brushProperty name="width" value="0.2" units="cm"/>
      <inkml:brushProperty name="height" value="0.2" units="cm"/>
      <inkml:brushProperty name="color" value="#E71224"/>
    </inkml:brush>
  </inkml:definitions>
  <inkml:trace contextRef="#ctx0" brushRef="#br0">26 40 5513,'-26'-2'2233,"34"-2"-1009,18-2-1176,28 4-48,24 2 88,-2 0 40,18-2 96,-1-2 24,13 0-24,-2-2-48,-4 0-360,-2 2-816,3 6 680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9.532"/>
    </inkml:context>
    <inkml:brush xml:id="br0">
      <inkml:brushProperty name="width" value="0.2" units="cm"/>
      <inkml:brushProperty name="height" value="0.2" units="cm"/>
      <inkml:brushProperty name="color" value="#008C3A"/>
    </inkml:brush>
  </inkml:definitions>
  <inkml:trace contextRef="#ctx0" brushRef="#br0">0 266 5873,'2'-2'204,"-1"1"0,0 0 0,0 0 0,1-1 0,-1 1 0,0-1 0,0 1 1,0-1-1,-1 1 0,1-1 0,0 1 0,0-1 0,-1 0 0,1 1 0,0-4 0,4-33 737,-4 26-575,0 8-322,0-1-1,1 0 1,0 0 0,0 1 0,0-1 0,0 1-1,0-1 1,1 1 0,0 0 0,0 0 0,0 0-1,0 1 1,1-1 0,0 1 0,-1-1-1,1 1 1,1 0 0,-1 1 0,6-4 0,11-5 144,0 2 0,40-14 0,-53 20-152,164-44 623,-144 41-583,1 2 1,-1 1-1,1 2 0,33 2 0,-53-1-77,0 1-1,0 1 0,0 0 1,0 0-1,0 1 0,0 0 1,-1 0-1,1 1 0,8 6 1,-14-8-3,0-1 1,-1 1-1,1 0 0,0 1 1,-1-1-1,0 0 1,1 1-1,-1 0 1,0-1-1,0 1 1,-1 0-1,1 0 0,0 0 1,-1 0-1,0 0 1,0 0-1,0 1 1,0-1-1,0 0 0,-1 1 1,1-1-1,-1 0 1,0 1-1,0-1 1,0 0-1,-1 1 1,1-1-1,-2 4 0,-2 5 8,0 0-1,-1 0 1,0-1-1,-1 1 0,-1-1 1,1-1-1,-2 1 1,-10 11-1,-75 73 92,-154 127 566,186-161-329,53-54-296,1-2-5,1 1 0,-1-1 0,1 2 0,-7 9 0,12-15-23,0-1 0,0 1 0,1 0-1,-1 0 1,1 0 0,-1 0 0,1 0 0,-1 0-1,1 0 1,-1 0 0,1 1 0,0-1-1,0 0 1,0 0 0,-1 0 0,1 0-1,0 0 1,0 0 0,1 1 0,-1-1 0,0 0-1,0 0 1,0 0 0,1 0 0,-1 0-1,1 0 1,-1 0 0,1 0 0,-1 0 0,1 0-1,0 0 1,-1 0 0,1 0 0,0 0-1,0 0 1,-1-1 0,1 1 0,0 0-1,0-1 1,0 1 0,1 0 0,5 2 47,0 0 1,-1-1-1,1 1 1,0-1-1,0-1 0,0 0 1,0 0-1,14 0 1,11 2 66,91 9 202,44 5 88,57 21-1057,-148-22-2120,-23 0 1854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0.234"/>
    </inkml:context>
    <inkml:brush xml:id="br0">
      <inkml:brushProperty name="width" value="0.2" units="cm"/>
      <inkml:brushProperty name="height" value="0.2" units="cm"/>
      <inkml:brushProperty name="color" value="#008C3A"/>
    </inkml:brush>
  </inkml:definitions>
  <inkml:trace contextRef="#ctx0" brushRef="#br0">1536 40 5201,'0'-1'258,"0"-1"0,0 0 0,0 1 0,-1-1 0,1 0-1,-1 1 1,1-1 0,-1 1 0,1-1 0,-1 1 0,0-1 0,0 1 0,0-1-1,0 1 1,0 0 0,0 0 0,0-1 0,-2 0 0,3 1-222,-1 0 1,1 1 0,-1-1-1,1 0 1,-1 1-1,0-1 1,1 0 0,-1 1-1,0-1 1,1 1-1,-1-1 1,0 1 0,0-1-1,0 1 1,1 0 0,-1-1-1,0 1 1,0 0-1,0 0 1,0 0 0,0 0-1,1-1 1,-1 1-1,0 0 1,0 0 0,0 1-1,0-1 1,0 0-1,0 0 1,1 0 0,-1 1-1,0-1 1,0 0-1,0 1 1,0-1 0,1 0-1,-1 1 1,0-1 0,-1 2-1,-1 2 3,1 1 0,-1-1 1,0 1-1,1-1 0,0 1 0,-2 6 0,-15 37 115,1-12-66,-79 191 487,-423 1213 1245,153-473-697,21-78-559,313-801-505,14-38 52,-22 87 0,40-131-91,0 0 0,0-1 0,1 1 0,-1 0 0,1 0 0,1 0 1,-1 0-1,2 6 0,-2-11-8,1-1 1,-1 1-1,0-1 0,0 1 0,0-1 1,0 1-1,0-1 0,0 1 1,0-1-1,0 1 0,0-1 1,0 1-1,0-1 0,0 1 1,0-1-1,0 0 0,-1 1 1,1-1-1,0 1 0,0-1 1,-1 1-1,1-1 0,0 0 1,0 1-1,-1-1 0,1 0 0,0 1 1,-1-1-1,1 0 0,0 1 1,-1-1-1,1 0 0,-1 0 1,1 1-1,-1-1 0,1 0 1,0 0-1,-1 0 0,1 0 1,-1 1-1,1-1 0,-1 0 1,0 0-1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2.583"/>
    </inkml:context>
    <inkml:brush xml:id="br0">
      <inkml:brushProperty name="width" value="0.2" units="cm"/>
      <inkml:brushProperty name="height" value="0.2" units="cm"/>
      <inkml:brushProperty name="color" value="#008C3A"/>
    </inkml:brush>
  </inkml:definitions>
  <inkml:trace contextRef="#ctx0" brushRef="#br0">558 247 2537,'-10'-14'6418,"5"-12"-6061,4 7 310,-4-35-216,4 48-410,0 1 0,0-1 0,0 1 0,-1-1 0,0 1 0,0 0 0,0 0 0,-1 0 0,0 0 0,0 0 0,0 1 0,0-1 0,-1 1 0,0 0 0,0 0 0,0 0 0,0 1 0,-1-1 0,1 1 0,-1 0 0,0 0 0,0 1 0,0-1 0,-7-1 0,-4-2-7,0 1 1,-1 1-1,0 0 1,0 1-1,0 1 0,-23 0 1,24 2-19,-1 1 0,1 1-1,-1 0 1,1 1 0,0 1 0,0 0 0,0 1 0,-26 13 0,33-14-20,0 1 0,0 0 0,1 1 0,0 0 0,0 0 1,0 1-1,1 0 0,0 0 0,0 0 0,0 1 0,1 0 1,1 1-1,-1-1 0,1 1 0,-6 16 0,6-8-2,2-1 1,0 1-1,0 0 0,2 0 0,0 0 0,1 0 1,0-1-1,2 1 0,0 0 0,1 0 1,0-1-1,2 1 0,9 24 0,1-4 3,1-2 1,2 0-1,1 0 0,41 53 0,299 328 20,-359-416-17,34 35 10,-1 2 1,39 57-1,-65-84-9,0 0 0,-1 1 0,0 0 0,-1 1 0,0-1 0,-1 1 0,0 0 0,-1 0 0,0 0 0,-1 0 0,-1 0 0,1 1 0,-2-1 0,0 1 0,-2 15 1,1-21-1,-1 0 1,-1 1-1,1-1 1,-1 0-1,0-1 1,-1 1-1,1 0 1,-1-1-1,-1 0 1,1 0-1,-1 0 1,0 0 0,-10 8-1,6-7 7,-1 0-1,0 0 1,0-1 0,0-1-1,-1 1 1,0-2-1,0 1 1,-17 3 0,15-5 15,-1 0 0,1-1 0,0-1 0,-1 0 0,0-1 0,1 0 0,-18-3 0,22 1 8,0 1 0,1-1-1,-1-1 1,1 0 0,0 0 0,0-1 0,0 0-1,0 0 1,0 0 0,1-1 0,-8-7 0,6 3 72,1-1 1,0 1 0,1-1 0,0 0-1,1-1 1,0 0 0,1 0 0,0 0 0,-5-16-1,-1-9 374,-9-61 0,18 77-375,2 0-1,1 0 1,0 0 0,1 1 0,1-1 0,1 0-1,1 1 1,11-29 0,-10 33-75,0 1-1,1-1 1,1 1 0,0 1 0,17-21-1,-2 6 0,39-36 0,-10 20 6,59-39 0,-64 50 26,-1-2 0,58-58-1,-97 85-69,0 0-1,0 0 1,-1 0 0,0-1-1,-1 0 1,7-15-1,-10 19-404,0 0-1,-1 0 1,1 0-1,-1-1 1,0 1-1,-1 0 1,1 0-1,-1-1 1,0 1-1,-1 0 1,1-1-1,-1 1 1,0 0-1,-3-10 1,-12-45-4911,10 19 3675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2.970"/>
    </inkml:context>
    <inkml:brush xml:id="br0">
      <inkml:brushProperty name="width" value="0.2" units="cm"/>
      <inkml:brushProperty name="height" value="0.2" units="cm"/>
      <inkml:brushProperty name="color" value="#008C3A"/>
    </inkml:brush>
  </inkml:definitions>
  <inkml:trace contextRef="#ctx0" brushRef="#br0">1 28 4977,'3'-1'479,"0"0"-1,0 0 1,-1 0-1,1 0 1,0 0-1,-1-1 0,1 1 1,-1-1-1,1 0 1,4-4-1,1-1 212,-8 7-671,0 0 0,1 0 0,-1-1 0,0 1 0,0 0 0,0 0 0,1 0 0,-1 0 0,0 0 0,0 0 0,1 0 0,-1 0 0,0 0 0,0 0 0,1 0 0,-1 0 0,0 0 0,0 0 0,0 0 0,1 0 0,-1 0 0,0 0 0,0 0 0,1 0 0,-1 0 0,0 0 0,0 0 0,0 0 0,1 0 0,-1 0 0,0 1 0,0-1 0,0 0 0,1 0 0,-1 0 0,0 0 0,0 1 0,6 11 194,1 19-245,-7-28 82,12 104 84,-2 141 1,-3-21 14,-3-172-142,3 0-1,14 55 1,-13-67-504,-7-37-661,-1-26-447,0-52-576,1-189-3169,1 63 4092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3.345"/>
    </inkml:context>
    <inkml:brush xml:id="br0">
      <inkml:brushProperty name="width" value="0.2" units="cm"/>
      <inkml:brushProperty name="height" value="0.2" units="cm"/>
      <inkml:brushProperty name="color" value="#008C3A"/>
    </inkml:brush>
  </inkml:definitions>
  <inkml:trace contextRef="#ctx0" brushRef="#br0">0 12 7178,'5'-3'1663,"-4"2"-1417,0 0 0,1 0 0,-1 0-1,1 0 1,-1 1 0,1-1 0,-1 0 0,1 1 0,-1-1 0,1 1 0,-1 0-1,1 0 1,0-1 0,1 1 0,0 1-242,-1 0-1,1 0 1,-1 0-1,0 0 1,0 1-1,1-1 0,-1 1 1,0-1-1,0 1 1,0 0-1,-1 0 1,1-1-1,0 1 1,1 4-1,4 1 10,-1 0-1,-1 1 0,1 0 1,-1 0-1,0 0 0,-1 1 1,0-1-1,0 1 0,-1 0 1,0 0-1,-1 1 0,0-1 1,0 0-1,-1 1 0,0 10 1,-5 71 179,0 35 139,8-65-81,4 0 1,2 0 0,2-1 0,26 72 0,-32-114-173,2 0-1,0 0 0,0-1 0,2 0 0,0-1 1,1 0-1,1 0 0,0-1 0,1-1 1,17 16-1,-17-20-29,-1 0 0,2-1 1,-1 0-1,1-1 0,0-1 1,1 0-1,0-1 0,0-1 1,0 0-1,1-1 0,-1-1 1,30 3-1,105-2 191,-126-5-210,0-1-1,-1-1 0,0-1 0,28-9 0,-46 12-35,-1-1-1,1 0 1,-1-1-1,0 1 0,0-1 1,0 1-1,0-1 1,0-1-1,0 1 1,-1 0-1,0-1 1,1 0-1,-2 0 1,1 0-1,0 0 1,2-5-1,2-6-341,-1 0 0,0-1 1,4-20-1,-5 18-278,-3 10 282,0 0-1,-1 0 0,0 0 0,0 0 1,0 0-1,-1 0 0,-1-1 0,1 1 1,-1 0-1,-1 0 0,1 0 0,-1 0 1,-1 1-1,0-1 0,-6-13 1,-39-68-2875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3.747"/>
    </inkml:context>
    <inkml:brush xml:id="br0">
      <inkml:brushProperty name="width" value="0.2" units="cm"/>
      <inkml:brushProperty name="height" value="0.2" units="cm"/>
      <inkml:brushProperty name="color" value="#008C3A"/>
    </inkml:brush>
  </inkml:definitions>
  <inkml:trace contextRef="#ctx0" brushRef="#br0">1 232 6841,'2'4'3209,"0"-22"-968,4 0-961,0 0-496,4 0-152,18 6-312,4-10-72,31 10-24,-5-4 8,4-2-72,12 8-56,-24-4-96,16 2-64,19 3-272,1-1-248,26 0-904,4 4-817,-7-6 1441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4.142"/>
    </inkml:context>
    <inkml:brush xml:id="br0">
      <inkml:brushProperty name="width" value="0.2" units="cm"/>
      <inkml:brushProperty name="height" value="0.2" units="cm"/>
      <inkml:brushProperty name="color" value="#008C3A"/>
    </inkml:brush>
  </inkml:definitions>
  <inkml:trace contextRef="#ctx0" brushRef="#br0">759 45 7426,'-2'0'258,"0"0"0,-1 0 1,1 0-1,0-1 1,0 1-1,0-1 1,0 0-1,-1 1 0,1-1 1,0 0-1,0 0 1,1 0-1,-1-1 1,-3-1-1,2 1-137,0-1 1,0 1-1,-1 1 1,1-1-1,-1 0 0,1 1 1,-5-2-1,-7-1-12,0 0-1,0 1 1,0 1-1,-1 0 1,1 1-1,0 1 0,-1 0 1,1 1-1,0 1 1,-1 0-1,1 1 1,0 1-1,1 0 1,-1 1-1,1 1 0,0 0 1,0 1-1,-15 10 1,-12 9 71,16-10-38,-34 28 0,35-22-115,0 0 0,2 2 0,1 0 0,1 2 1,0 0-1,3 1 0,0 1 0,1 1 0,2 0 0,1 1 0,2 0 1,0 1-1,-6 34 0,9-23-14,1 0 0,3 1 1,1-1-1,2 1 0,8 75 0,-5-97-2,2-1 0,1 1 1,0-1-1,1 0 0,2 0 0,0-1 0,0 0 0,2 0 0,1-1 0,0 0 0,1-1 0,1 0 1,26 26-1,-12-20 48,1-1 0,0-1 0,2-1 0,1-2 0,0-1 0,1-2 0,1-1 0,0-1 0,61 14 0,-54-18-234,0-2 1,1-2-1,0-2 0,0-1 1,-1-2-1,1-2 0,0-2 1,52-11-1,-39 0-1245,-13-6 596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4.548"/>
    </inkml:context>
    <inkml:brush xml:id="br0">
      <inkml:brushProperty name="width" value="0.2" units="cm"/>
      <inkml:brushProperty name="height" value="0.2" units="cm"/>
      <inkml:brushProperty name="color" value="#008C3A"/>
    </inkml:brush>
  </inkml:definitions>
  <inkml:trace contextRef="#ctx0" brushRef="#br0">1 0 7322,'42'1'3743,"-25"-1"-2980,0 1-1,-1 0 0,1 1 0,28 7 1,74 29 119,173 80 1,-231-91-788,-32-15-60,0 0 1,-1 2-1,0 2 0,46 33 0,-68-43-35,0 1 0,0 1 1,0-1-1,-1 1 0,0 0 0,-1 0 0,4 9 1,1 1-3,0 0-1,-2-1 0,0 1-1,-1 0 1,-1 1 0,-1 0 0,0-1 0,-2 1-1,1 22 1,-3 19 15,-9 74 0,3-63 12,3-44-15,-1-1 0,-2 1 1,0-2-1,-2 1 0,-19 43 1,18-45-130,2 1 1,1 0 0,-5 42-1,10-66 55,1-1 1,0 1-1,0 0 0,0 0 1,-1 0-1,1 0 0,-1-1 0,1 1 1,0 0-1,-1 0 0,1-1 0,-1 1 1,0 0-1,1-1 0,-1 1 0,0 0 1,1-1-1,-1 1 0,0-1 1,1 1-1,-1-1 0,0 0 0,0 1 1,0-1-1,0 0 0,1 1 0,-1-1 1,0 0-1,0 0 0,0 0 0,0 0 1,0 0-1,0 0 0,1 0 1,-1 0-1,0 0 0,-1 0 0,-2-1-311,1 0 0,-1 0 0,1 0 0,-1 0 0,1 0-1,0-1 1,0 0 0,-1 1 0,1-1 0,-4-4 0,-28-32-3144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6.402"/>
    </inkml:context>
    <inkml:brush xml:id="br0">
      <inkml:brushProperty name="width" value="0.2" units="cm"/>
      <inkml:brushProperty name="height" value="0.2" units="cm"/>
      <inkml:brushProperty name="color" value="#008C3A"/>
    </inkml:brush>
  </inkml:definitions>
  <inkml:trace contextRef="#ctx0" brushRef="#br0">341 727 4793,'-1'-1'178,"-31"-11"3313,31 12-3340,-1 0 0,1-1 1,0 0-1,-1 1 0,1-1 1,0 0-1,0 1 0,0-1 1,-1 0-1,1 0 0,0 0 1,0 0-1,1 0 0,-1 0 1,0 0-1,0 0 0,0-1 1,1 1-1,-1 0 0,-1-3 233,9 7-366,-1 0 0,0 1 0,0 0 0,0 0 0,0 0 0,7 9 0,6 4 0,119 96 90,-117-98-69,0-1 0,2-1 0,-1-1 0,1-1-1,39 13 1,-35-18 19,0 0 0,0-1 0,0-2 0,1-1 0,0-1 0,-1-1 0,1-2 1,-1-1-1,0-1 0,42-11 0,-39 6 23,-1-1 0,0-2 0,-1-1 1,0-1-1,-1-1 0,0-1 0,-1-2 1,-1-1-1,25-24 0,-36 29-13,-1-1-1,-1 0 1,0-1-1,-1 0 0,-1 0 1,0-1-1,-2-1 1,13-32-1,-15 36 76,9-29 204,23-138-33,-34 160-289,-2 0 0,0 0 0,-2 0 0,0 0-1,-1-1 1,-1 1 0,-6-26 0,5 39-24,0 1 0,-1 0 0,1 0-1,-1 0 1,-1 0 0,1 1 0,-1-1 0,0 1 0,-1 0 0,0 1-1,1-1 1,-2 1 0,1 1 0,-1-1 0,-8-4 0,-3 0-27,0 0 0,0 1 1,-1 1-1,-32-7 0,22 8-19,1 1 0,-1 2-1,-1 1 1,1 1-1,0 1 1,0 2 0,0 1-1,0 1 1,0 1 0,1 2-1,0 1 1,0 1 0,-32 16-1,23-7 13,1 1 0,1 2 1,1 2-1,1 1 0,2 1 0,0 2 0,1 1 0,-49 63 0,50-55 12,2 2-1,2 1 0,2 1 0,-25 56 1,39-75 6,1 0 0,2 1 0,0 0 0,1 0 1,1 0-1,1 1 0,1-1 0,2 1 0,0-1 0,1 1 1,4 22-1,3-10 5,1-1 0,2 1 0,1-2 0,2 0 0,32 56 0,109 146 112,-148-225-95,52 65 80,92 92 0,-77-89-49,-59-61-29,0 0-1,-1 1 1,-1 0-1,-1 1 1,-1 1-1,0-1 1,-1 2-1,6 21 1,-13-34 10,-1-1 0,0 1 0,0-1 0,-1 1 0,0 0-1,-1 0 1,0-1 0,0 1 0,0 0 0,-1 0 0,0-1 0,-1 1 0,1 0 0,-2-1 0,1 0 0,-1 1 0,0-1 0,0 0 0,-1 0 0,0-1 0,0 1-1,-1-1 1,0 0 0,0 0 0,0 0 0,-9 6 0,3-4 51,-1 0-1,0 0 0,0-1 1,-1-1-1,1 0 0,-2-1 1,1 0-1,0-1 1,-1 0-1,0-1 0,0-1 1,0 0-1,0-1 0,-28-2 1,2-1 163,0-3-1,1-1 1,0-2 0,-40-14 0,38 8-71,-1-2 0,2-2 0,-43-25 0,-107-78 241,183 116-504,4 4 37,1 0 1,0 0-1,0-1 0,-1 1 1,1-1-1,0 1 0,0-1 0,0 0 1,0 0-1,1 0 0,-1 0 0,1 0 1,-1 0-1,1 0 0,-1-1 0,1 1 1,0-1-1,0 1 0,-1-5 1,22 1-3664,-14 5 3047,38-8-719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7.215"/>
    </inkml:context>
    <inkml:brush xml:id="br0">
      <inkml:brushProperty name="width" value="0.2" units="cm"/>
      <inkml:brushProperty name="height" value="0.2" units="cm"/>
      <inkml:brushProperty name="color" value="#008C3A"/>
    </inkml:brush>
  </inkml:definitions>
  <inkml:trace contextRef="#ctx0" brushRef="#br0">84 869 4321,'-5'-1'504,"-1"0"0,1 0 0,-1-1 0,1 0 0,0 0 0,0 0-1,0 0 1,0-1 0,-5-3 0,7 3-279,1 1-1,0-1 1,-1 1 0,1-1-1,1 0 1,-1 0-1,0 0 1,1 0 0,-1 0-1,1-1 1,0 1-1,0 0 1,0-1 0,1 1-1,-1 0 1,1-1-1,0-3 1,-1-17 58,1 0 0,1 0 0,1 0-1,1 0 1,1 1 0,2-1 0,10-29 0,0 11-194,1 1 1,2 1-1,28-41 0,-42 72-76,1 0 0,0 0 0,1 1 0,0 0 0,0 0 0,1 1 0,14-11 0,-19 15-26,0 1 1,0 1 0,1-1-1,-1 0 1,1 1 0,-1 0-1,1 0 1,-1 0-1,1 0 1,0 0 0,-1 1-1,1-1 1,0 1-1,0 0 1,-1 1 0,1-1-1,0 0 1,0 1-1,-1 0 1,1 0 0,-1 0-1,1 0 1,-1 1-1,1-1 1,5 5 0,7 6-74,0 1 1,-1 1-1,-1 0 1,0 1 0,-1 1-1,16 25 1,4 1 13,8 10 23,22 28 59,77 76 0,-133-149 10,1 0-1,0 0 1,0-1 0,0 0 0,1 0 0,0-1-1,15 6 1,-19-9 8,1 0 1,-1-1-1,0 0 0,0 0 1,0-1-1,1 1 0,-1-1 1,0 0-1,0 0 0,1-1 1,-1 0-1,0 0 0,0 0 1,0 0-1,0-1 0,0 0 1,6-3-1,4-3 50,0 0-1,-1-1 1,0-1 0,-1 0-1,0-1 1,0-1-1,-2 0 1,1 0 0,-1-1-1,-1-1 1,-1 0 0,11-18-1,-9 8 79,0 0 1,-2-1-1,0 1 0,-2-2 0,-1 1 1,-1-1-1,2-27 0,-1-1 20,-1 15-50,0-40 1,-5 67-141,0 0-1,-1 1 1,-1-1 0,0 0 0,0 1-1,-1-1 1,-8-18 0,-36-60-2009,40 67 1461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9.166"/>
    </inkml:context>
    <inkml:brush xml:id="br0">
      <inkml:brushProperty name="width" value="0.2" units="cm"/>
      <inkml:brushProperty name="height" value="0.2" units="cm"/>
      <inkml:brushProperty name="color" value="#E71224"/>
    </inkml:brush>
  </inkml:definitions>
  <inkml:trace contextRef="#ctx0" brushRef="#br0">677 20 6417,'-2'0'441,"-1"-1"-1,1 1 1,0-1-1,-1 1 1,1-1-1,0 0 0,-1 0 1,1 0-1,-3-2 1,2 1-325,1 1 1,-1-1 0,0 1-1,1 0 1,-1 0-1,0 0 1,-6 0 0,-13 0 17,0 2 0,0 0 0,0 2 1,1 0-1,-1 1 0,1 2 1,-1 0-1,2 1 0,-1 1 0,1 1 1,0 1-1,-26 17 0,35-19-110,-1 1 0,1 1 0,1 0 0,0 0-1,-16 22 1,-37 66 25,53-81-45,-78 150 7,72-141-11,1 1-1,-16 40 1,27-54-3,0-1-1,1 1 0,0 0 1,1 0-1,1 0 0,0 0 1,0 0-1,3 18 1,0-7-18,2 0 0,1-1 1,1 1-1,1-1 1,18 42-1,-6-28-47,1-1 1,36 49-1,-48-75 44,0 1 0,0-1 1,1-1-1,0 1 0,1-1 0,0-1 0,21 14 1,-21-17 16,0 0 0,0-1 0,1-1 1,-1 1-1,1-2 0,-1 1 1,1-2-1,0 1 0,0-1 1,12-1-1,-3-1 11,0-1 1,0 0-1,0-2 0,-1 0 1,0-1-1,0-1 0,0-1 1,0-1-1,-1 0 1,0-2-1,-1 0 0,0 0 1,19-17-1,92-91-330,-104 95 48,-20 19 291,0 1-291,-1-1 1,0 1-1,0 0 0,0-1 0,0 1 0,4-9 0,-7 12 204,1-1-1,-1 1 0,0-1 1,0 1-1,0-1 0,0 1 1,0-1-1,0 1 0,0-1 1,0 1-1,0-1 0,0 1 0,0 0 1,0-1-1,0 1 0,0-1 1,-1 1-1,1-1 0,0 1 1,0-1-1,0 1 0,-1-1 1,1 1-1,-1-1 0,-19-8-2003,-21 1 408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8.010"/>
    </inkml:context>
    <inkml:brush xml:id="br0">
      <inkml:brushProperty name="width" value="0.2" units="cm"/>
      <inkml:brushProperty name="height" value="0.2" units="cm"/>
      <inkml:brushProperty name="color" value="#008C3A"/>
    </inkml:brush>
  </inkml:definitions>
  <inkml:trace contextRef="#ctx0" brushRef="#br0">1 717 2809,'11'-62'8962,"-6"-34"-6301,-4 66-2159,-1-10 306,-5-44 0,2 53-407,2-57 0,13-168-41,-11 229-430,-1 25-145,1 5-57,2 45-447,9 140 155,16 305 3,-26-433 79,-2-1 1,-12 77-1,7-117-420,-5-47-4100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8.430"/>
    </inkml:context>
    <inkml:brush xml:id="br0">
      <inkml:brushProperty name="width" value="0.2" units="cm"/>
      <inkml:brushProperty name="height" value="0.2" units="cm"/>
      <inkml:brushProperty name="color" value="#008C3A"/>
    </inkml:brush>
  </inkml:definitions>
  <inkml:trace contextRef="#ctx0" brushRef="#br0">351 8 7026,'-10'-7'4112,"-4"37"-3302,11-22-986,-15 39 142,-1-3 42,3 2 0,-16 67 1,-40 318 219,24 12 195,20-179 35,-16 125 217,2 25-135,40-367-423,3 58 0,0 16 17,-3-104-141,1-15-21,1 1 0,-1 0 0,1 0 0,0 0 0,0 0 0,0 0-1,0 0 1,1 0 0,-1 0 0,1-1 0,0 1 0,1 4 0,-2-7-19,0 1 1,1-1-1,-1 1 1,1-1-1,-1 1 1,0-1-1,1 0 1,-1 1-1,1-1 1,-1 0-1,1 1 1,-1-1-1,1 0 1,-1 1-1,1-1 1,-1 0-1,1 0 1,-1 0-1,1 1 1,0-1-1,-1 0 1,1 0-1,-1 0 1,1 0-1,0 0 0,-1 0 1,1 0-1,-1 0 1,1 0-1,-1-1 1,1 1-1,0 0 1,-1 0-1,1 0 1,0-1-1,23-13-1342,-18 10 999,48-36-997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8.946"/>
    </inkml:context>
    <inkml:brush xml:id="br0">
      <inkml:brushProperty name="width" value="0.2" units="cm"/>
      <inkml:brushProperty name="height" value="0.2" units="cm"/>
      <inkml:brushProperty name="color" value="#008C3A"/>
    </inkml:brush>
  </inkml:definitions>
  <inkml:trace contextRef="#ctx0" brushRef="#br0">574 481 3225,'0'-17'4309,"-1"-31"2864,-7-72-7378,6 103 290,-1 1 1,-1-1-1,0 1 1,-1 0 0,-1 0-1,-1 1 1,0 0-1,-1 0 1,0 0-1,-1 1 1,-1 0-1,0 1 1,-18-17 0,22 23-80,-1 1 1,1 0 0,-2 1-1,1-1 1,0 1 0,-1 1 0,0-1-1,0 1 1,-1 1 0,1 0-1,-1 0 1,1 0 0,-1 1 0,0 1-1,0-1 1,0 1 0,0 1-1,0 0 1,0 0 0,0 1-1,0 0 1,0 0 0,0 1 0,1 0-1,-1 1 1,-11 4 0,10-2-33,0 1 0,0 0 0,1 0 0,0 1 0,0 0 0,0 1 0,1 0 0,0 0 0,1 1 0,0 0 0,-11 18 0,3-1-20,1 2-1,2-1 1,-12 37-1,14-33 30,2 1 0,1 0 0,1 0 0,2 0 0,1 1-1,2-1 1,1 1 0,1 0 0,2-1 0,1 0 0,2 1 0,17 54 0,-20-78 19,0-1 1,1 1 0,-1 0 0,2-1 0,0 0 0,0 0 0,0 0 0,1-1 0,0 0 0,0 0-1,1 0 1,0-1 0,10 8 0,-11-11 10,0 0 1,0 0-1,0 0 0,0-1 1,1 0-1,-1 0 0,1 0 1,-1-1-1,1 0 0,0-1 1,0 1-1,-1-1 0,1-1 0,0 1 1,0-1-1,-1 0 0,1-1 1,11-3-1,4-3 27,0-1-1,0-1 1,-1-1-1,0-1 1,-1-1 0,-1 0-1,0-2 1,0 0 0,-2-1-1,25-28 1,-29 29 23,-2 1 1,0-2-1,-1 1 0,0-1 1,-1-1-1,-1 0 1,-1 0-1,0-1 1,-1 0-1,-1 0 0,-1 0 1,-1 0-1,0-1 1,0-20-1,-4 31 7,1 1 0,-1-1 0,-1 0 0,-3-11 0,4 18-62,1-1 1,-1 1 0,1 0-1,-1-1 1,1 1 0,-1 0-1,0 0 1,0-1 0,0 1-1,0 0 1,0 0-1,0 0 1,0 0 0,-1-1-1,1 2-9,0 0-1,0 0 0,0 0 0,1-1 0,-1 1 0,0 0 0,0 0 0,1 0 1,-1 0-1,0 1 0,0-1 0,0 0 0,1 0 0,-1 0 0,0 1 1,0-1-1,1 0 0,-1 1 0,0-1 0,1 0 0,-1 1 0,0-1 1,1 1-1,-1 0 0,1-1 0,-1 1 0,1-1 0,-2 2 0,-2 5-34,-1-1-1,1 1 0,0 0 0,0 0 1,1 1-1,0-1 0,0 1 0,1-1 1,0 1-1,-2 12 0,0 13-52,-2 40 0,6-44 47,1-1 0,1 1 0,2-1 0,0 0 0,2 0 1,1 0-1,2-1 0,0 0 0,19 36 0,-21-50-52,1 1-1,0-1 0,1-1 1,0 0-1,1 0 0,1-1 0,0 0 1,18 13-1,-20-18-32,0 0 1,0 0-1,1-1 1,0-1-1,0 0 1,1 0-1,-1-1 1,1 0-1,-1-1 1,1 0-1,0 0 1,21-1-1,-20-2-76,1 0 0,-1-1 0,0 0 0,0-1 0,0 0 0,0-1 0,0-1 0,-1 0 0,0 0 0,0-1 0,0 0 0,-1-1 0,12-10 0,9-10-217,29-34 0,-60 60 416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39.631"/>
    </inkml:context>
    <inkml:brush xml:id="br0">
      <inkml:brushProperty name="width" value="0.2" units="cm"/>
      <inkml:brushProperty name="height" value="0.2" units="cm"/>
      <inkml:brushProperty name="color" value="#008C3A"/>
    </inkml:brush>
  </inkml:definitions>
  <inkml:trace contextRef="#ctx0" brushRef="#br0">33 173 6113,'-1'-3'468,"1"0"0,-1 0 0,0 0-1,0 0 1,-1 1 0,1-1 0,0 0-1,-1 1 1,0-1 0,1 1 0,-3-3 0,-10-17 1001,14 21-1410,-1 1 0,1-1 0,0 0 0,0 1 1,0-1-1,-1 0 0,1 1 0,0-1 0,0 0 0,0 1 0,0-1 0,0 0 0,0 1 1,0-1-1,1 0 0,-1 1 0,0-1 0,0 0 0,0 1 0,1-1 0,-1 0 0,0 1 1,1-1-1,-1 1 0,0-1 0,1 1 0,0-1 0,8-7 63,0 1 0,1 0-1,0 1 1,0 0 0,0 1 0,1 0 0,0 0-1,0 1 1,22-4 0,13-7 20,-33 11-122,-1 0-1,1 0 0,-1 1 1,1 1-1,0 0 0,0 1 0,1 0 1,-1 1-1,0 0 0,0 1 1,0 1-1,17 4 0,-17-2-24,-1 1-1,-1 1 1,1-1 0,-1 2-1,0-1 1,0 2-1,-1-1 1,0 2-1,15 15 1,-20-19 4,-1 1 0,0 0 0,0 0 0,0 0 0,-1 0-1,0 1 1,0-1 0,0 1 0,-1 0 0,0 0 0,-1 0 0,1 0 0,-1 0 0,-1 0 0,1 0 0,-1 0-1,0 0 1,-1 0 0,-1 9 0,-1-5 12,0 0-1,-1 1 0,0-1 1,0-1-1,-1 1 1,-1-1-1,0 1 0,0-2 1,-14 18-1,-5 0 11,-51 44 0,7-24-47,45-20-16,23-26 32,0 1 0,0-1 0,1 0 0,-1 1 0,0-1 0,1 0 0,-1 1 0,1-1 0,0 1 0,-1-1 0,1 1 0,0-1 0,0 1-1,0-1 1,0 1 0,0-1 0,0 1 0,0-1 0,1 2 0,3 0-48,-1 0-1,1 0 0,0-1 0,0 0 0,0 1 0,0-2 1,0 1-1,5 1 0,10 5 0,15 10-18,22 12-48,77 53 1,-107-64 89,0 2 1,-1 1 0,-1 1 0,31 39-1,-48-54 34,-1 0-1,0 1 0,0 0 0,-1 0 1,0 1-1,-1-1 0,0 1 1,0 0-1,-1 0 0,0 1 0,-1-1 1,0 1-1,-1-1 0,0 1 0,-1-1 1,0 1-1,0 0 0,-3 12 1,-2-8 50,0 0 1,0-1-1,-1 1 1,-1-1-1,-1-1 1,0 1 0,-1-1-1,0-1 1,-1 1-1,0-2 1,-1 1-1,0-2 1,-1 1 0,0-2-1,-1 1 1,-24 13-1,18-13 85,-1 0 0,0 0-1,-1-2 1,0-1 0,0 0 0,0-2-1,-1 0 1,0-1 0,0-2-1,0 0 1,-28-2 0,35-1-174,0-2 1,1 0 0,-1-1-1,1 0 1,0-1 0,0 0-1,1-2 1,-1 1 0,2-1-1,-1-1 1,1-1 0,0 0-1,-15-14 1,21 17-589,1-1 1,-1 1-1,2-1 1,-1 0-1,1-1 1,-7-14-1,4-19-3186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0.681"/>
    </inkml:context>
    <inkml:brush xml:id="br0">
      <inkml:brushProperty name="width" value="0.2" units="cm"/>
      <inkml:brushProperty name="height" value="0.2" units="cm"/>
      <inkml:brushProperty name="color" value="#008C3A"/>
    </inkml:brush>
  </inkml:definitions>
  <inkml:trace contextRef="#ctx0" brushRef="#br0">505 104 6145,'-5'-9'487,"0"1"0,0 0 0,-1 0 0,0 0 0,-1 1 0,1 0 0,-1 0 0,-1 1-1,-13-10 1,16 13-379,-1 0 0,1 1 0,-1-1 0,0 1 0,1 1 0,-1-1 0,0 1 1,0 0-1,0 0 0,0 1 0,0-1 0,0 1 0,-1 1 0,1-1 0,0 1 0,0 0 0,-6 2 0,6 0-68,-1-1 1,0 1-1,1 0 1,0 0-1,0 1 1,0 0-1,0 0 1,0 1 0,1-1-1,0 1 1,0 0-1,-5 7 1,-3 5 66,0 1 1,-17 35-1,12-15 57,2 2 0,-21 76 0,28-84-102,-19 85 146,5 2 0,-10 150-1,30-236-178,-10 126 148,14 275 1,4-380-190,2 0 1,3-1 0,1 0 0,3-1 0,3 0 0,1-1 0,3-1-1,2-1 1,2-1 0,57 81 0,-74-117-179,0-1-1,1-1 1,1 0 0,-1 0 0,2 0 0,-1-2-1,1 1 1,0-1 0,1-1 0,17 8-1,-19-11-301,1-1 0,-1-1 0,1 0-1,19 1 1,-29-3 458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1.647"/>
    </inkml:context>
    <inkml:brush xml:id="br0">
      <inkml:brushProperty name="width" value="0.2" units="cm"/>
      <inkml:brushProperty name="height" value="0.2" units="cm"/>
      <inkml:brushProperty name="color" value="#008C3A"/>
    </inkml:brush>
  </inkml:definitions>
  <inkml:trace contextRef="#ctx0" brushRef="#br0">87 521 4081,'-16'15'758,"9"-8"-62,0 0 0,0-1 0,-39 24 8379,45-31-8951,1 0-91,-1 0 0,1 0 0,0 0 1,-1 0-1,1 0 0,0 0 0,0 0 0,-1 0 0,1 0 0,0 0 0,0 0 0,0 0 0,0 0 1,0 0-1,0 0 0,1-2 0,0-4 63,0-17-2,1 1-1,1-1 1,2 1-1,0 0 1,10-27 0,-7 23 5,-2 5-29,44-130 221,-43 132-282,2 2 0,0-1 0,0 1 0,2 1 0,19-26 0,-26 39-25,-1 0 0,1-1 0,0 2 1,1-1-1,-1 0 0,1 1 0,-1 0 0,1 0 0,0 0 0,8-3 0,-11 6 0,-1-1-1,1 1 1,0 0-1,0 0 0,0 0 1,0 0-1,-1 0 0,1 0 1,0 1-1,0-1 0,0 1 1,-1-1-1,1 1 1,0 0-1,0-1 0,-1 1 1,1 0-1,-1 0 0,1 0 1,-1 0-1,1 1 1,-1-1-1,0 0 0,1 1 1,-1-1-1,0 1 0,0-1 1,0 1-1,0-1 0,0 1 1,0 0-1,-1-1 1,2 4-1,13 34-74,-2 0 0,-1 1 0,11 68 1,-9-39 56,-8-40 23,50 200-117,-46-196 78,2 0 0,1 0-1,1-2 1,28 45 0,-41-72 47,2-1 0,-1 1 0,0-1 0,1 0 0,-1 0 0,1 0 0,0 0 0,0 0 0,0-1 0,1 1 0,-1-1-1,1 0 1,5 3 0,-7-5 16,0 0 0,0 1-1,0-1 1,1 0 0,-1 0-1,0-1 1,0 1 0,0 0-1,1-1 1,-1 1-1,0-1 1,0 0 0,0 0-1,0 0 1,0 0 0,0 0-1,-1 0 1,1 0 0,0-1-1,0 1 1,-1-1 0,3-2-1,5-5 52,-1 0-1,0-1 1,0 0 0,-1 0-1,-1-1 1,0 0 0,0-1-1,5-15 1,4-15 68,9-48 1,9-62 39,-20 79-113,4 1 0,42-115 0,-46 159-57,-9 21-10,0 0 1,-1 0-1,0 0 1,-1 0-1,0-1 1,2-7-1,-7 0-97,3 15 101,0 0 0,0 0 0,0-1-1,-1 1 1,1 0 0,0 0 0,0 0 0,0 0 0,0 0-1,0-1 1,-1 1 0,1 0 0,0 0 0,0 0 0,0 0-1,-1 0 1,1 0 0,0 0 0,0-1 0,0 1 0,-1 0-1,1 0 1,0 0 0,0 0 0,-1 0 0,1 0 0,0 0-1,0 0 1,0 0 0,-1 0 0,1 1 0,0-1 0,0 0-1,-1 0 1,1 0 0,0 0 0,0 0 0,0 0 0,-1 0-1,1 0 1,0 1 0,0-1 0,0 0 0,0 0 0,0 0-1,-1 0 1,1 1 0,0-1 0,0 0 0,0 0 0,0 0 0,0 1-1,0-1 1,0 0 0,-1 0 0,1 1 0,-1 1-18,0 1-1,1-1 1,-1 1 0,0-1 0,1 1 0,0-1-1,-1 1 1,1-1 0,0 1 0,1 3 0,21 327-350,-14-246 368,-8-85 4,22 189-11,-18-166 5,2-1 1,0 1-1,2-1 1,1-1-1,15 32 1,-22-52 8,-1 0 0,1-1 0,0 1 0,0 0-1,0 0 1,0-1 0,0 0 0,0 1 0,1-1 0,-1 0 0,1 0 0,0 0 0,0 0 0,0-1 0,0 1 0,0-1 0,0 0 0,0 0 0,0 0 0,6 1 0,-8-2 6,1 0-1,-1 0 0,1-1 0,-1 1 0,1 0 1,-1-1-1,1 1 0,-1-1 0,0 0 1,1 1-1,-1-1 0,0 0 0,0 0 1,1 0-1,-1 0 0,0 0 0,2-2 1,19-26 122,-14 19-80,15-26 73,0-2 0,-3 0 1,17-43-1,-12 28-53,97-238 171,-68 159-188,-47 115-51,2-1-1,0 2 0,0-1 1,14-15-1,-23 31-6,1 0 1,-1 0-1,1 0 0,-1 0 0,1 1 0,-1-1 0,1 0 1,-1 0-1,1 1 0,0-1 0,-1 1 0,1-1 0,0 0 1,0 1-1,0-1 0,-1 1 0,1 0 0,0-1 0,0 1 1,1-1-1,-1 3-16,0-1 1,0 0 0,0 1 0,0-1-1,0 1 1,-1-1 0,1 1-1,-1-1 1,1 1 0,-1 0-1,0-1 1,0 1 0,1 2-1,86 383-253,-78-360 283,1 0 0,1-1 0,1 0 0,2-1 1,0 0-1,26 31 0,-37-51-14,1 0 1,0 0-1,0-1 1,1 0 0,-1 0-1,1 0 1,0 0-1,0-1 1,0 0 0,0 0-1,1 0 1,0 0-1,-1-1 1,1 0-1,0 0 1,0-1 0,0 0-1,0 0 1,8 1-1,-5-3-150,0 1-1,-1-2 0,1 1 0,-1-1 0,1 0 1,-1 0-1,0-1 0,0-1 0,0 1 1,0-1-1,-1 0 0,14-11 0,35-26-533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3.142"/>
    </inkml:context>
    <inkml:brush xml:id="br0">
      <inkml:brushProperty name="width" value="0.2" units="cm"/>
      <inkml:brushProperty name="height" value="0.2" units="cm"/>
      <inkml:brushProperty name="color" value="#008C3A"/>
    </inkml:brush>
  </inkml:definitions>
  <inkml:trace contextRef="#ctx0" brushRef="#br0">401 1347 5777,'3'-9'1253,"0"0"0,-1 0 0,0 0 0,0-11 0,-4-37 1355,-1 38-2214,-2-1 0,0 1 0,-14-32 0,18 47-375,-1 0 0,0 0 0,0 0 1,0 0-1,-1 1 0,1-1 0,-1 1 0,0-1 0,0 1 0,0 0 0,0 0 0,0 1 0,-1-1 1,0 0-1,1 1 0,-1 0 0,0 0 0,0 0 0,0 1 0,0-1 0,0 1 0,-1 0 0,1 0 1,0 0-1,-9 1 0,6 0-32,0 0 0,0 1-1,0 0 1,1 1 0,-1 0 0,0 0 0,1 0 0,-1 1 0,1-1 0,0 2-1,0-1 1,0 1 0,0 0 0,0 0 0,-9 9 0,4 0-24,-1 1-1,2 0 1,-1 1 0,2 0 0,-13 28 0,-31 87-94,43-99 111,0 0 0,3 1-1,0 0 1,-3 61 0,9-79 15,0 1 1,1-1 0,1 0 0,1 0-1,0 0 1,1 0 0,0 0 0,1 0-1,1 0 1,0-1 0,1 0 0,0 0-1,13 19 1,-16-27 17,1-1-1,0 0 1,0 1-1,0-1 0,1-1 1,-1 1-1,1-1 1,0 1-1,0-1 1,0-1-1,1 1 1,-1-1-1,1 0 1,-1 0-1,1-1 1,0 1-1,-1-1 1,1 0-1,0-1 1,0 0-1,0 1 1,0-2-1,-1 1 1,1-1-1,0 0 0,0 0 1,-1-1-1,1 1 1,0-1-1,7-4 1,-3-2 51,1-1 1,-2 0-1,1-1 0,-1 0 1,-1 0-1,0-1 0,7-12 1,-4 2 27,-1-1 1,-2 1 0,0-2-1,-1 1 1,5-31 0,7-22 115,22-92 152,-38 152-338,0-1 1,-2 1-1,0-1 0,-1 0 0,0 0 0,-2 1 1,1-1-1,-7-24 0,0 25-77,0 15-22,-6 21-71,13-18 135,-8 15-31,2 1 0,1-1 0,0 1 0,1 0 1,1 1-1,1-1 0,1 1 0,0 0 0,2 22 1,2-5-1,2 0 0,1-1 1,2 1-1,12 36 0,-16-65 24,-1 0-1,1 0 0,1 0 0,0 0 0,0-1 0,0 0 0,1 0 1,0 0-1,7 7 0,-10-11 12,1-1 0,0 1 0,0-1-1,0 0 1,0 0 0,0 0 0,0 0 0,0 0 0,1-1 0,-1 0 0,1 0 0,-1 0 0,1 0 0,0 0-1,-1-1 1,1 1 0,0-1 0,-1 0 0,1 0 0,0 0 0,-1-1 0,1 1 0,4-2 0,0-2 2,0 1 0,0-2 1,-1 1-1,0-1 0,0 0 1,0 0-1,0-1 0,-1 0 1,0 0-1,0 0 0,8-13 1,20-26 68,-2-2 0,-3-1 1,-1-1-1,39-101 1,-43 80 20,-3-2 1,-3 0-1,-3-1 1,8-105-1,-17 76 4,-5 0 0,-18-165-1,-14 85 73,24 158-124,0 0 0,-1 1 0,-1 0 0,-1 0 0,-18-27 1,28 49-43,0 0 0,0 0 0,-1 1 1,1-1-1,0 0 0,-1 1 1,1-1-1,-1 0 0,1 1 0,-1-1 1,1 1-1,-1-1 0,1 1 1,-1-1-1,0 1 0,1-1 0,-1 1 1,1-1-1,-1 1 0,0 0 1,0-1-1,1 1 0,-1 0 0,0 0 1,0 0-1,1-1 0,-1 1 1,-1 0-1,1 2-23,-1-1-1,1 1 1,0 0 0,0-1-1,0 1 1,0 0 0,0 0-1,0-1 1,0 1 0,1 0-1,-1 0 1,1 0 0,-1 0-1,1 3 1,-8 45-105,2 1 0,3 0 0,2-1 0,5 53-1,-3-77 121,6 121-8,7 0-1,6-1 0,47 176 1,-52-271 24,1-1 1,36 73 0,-39-98 6,0-1 0,2-1 0,1 0-1,1-1 1,0-1 0,31 28 0,-41-42 6,1 0 0,0-1 0,0 0 0,15 8 1,-20-13-5,0 0-1,0 1 1,0-1 0,0 0 0,0-1 0,0 1 0,0 0 0,0-1 0,0 0 0,1 0 0,-1 0 0,0 0 0,0 0 0,0-1 0,0 1 0,0-1 0,1 0 0,-1 0 0,4-2 0,-1-1 9,0 0 0,0 0 0,-1 0 0,0-1 0,0 0 0,0 0 0,0 0 0,-1-1 0,5-8 0,34-62 66,-32 55-80,120-250-3,-109 215-1,-1-1-1,-4-1 1,11-60-1,-8-7 170,-5-1-1,-2-249 0,-14 368-145,-4-44 142,5 49-160,0 0-1,-1 1 0,1-1 0,0 0 1,-1 0-1,0 0 0,1 1 0,-1-1 1,0 0-1,0 1 0,0-1 0,0 1 1,0-1-1,-1 1 0,1-1 0,0 1 1,-1 0-1,1-1 0,-1 1 0,1 0 1,-1 0-1,-2-1 0,2 2-21,0 0 0,1 0 0,-1 1 0,0-1 0,0 0 0,1 1 0,-1-1 0,0 1 0,1 0 0,-1 0 0,0-1 0,1 1 0,-1 0 0,1 0-1,0 1 1,-1-1 0,1 0 0,0 0 0,0 1 0,-1-1 0,1 0 0,0 1 0,0-1 0,1 1 0,-1 0 0,0-1 0,0 1 0,0 3 0,-9 19-98,0 1 0,2 0 0,1 0 0,1 1 0,-4 40 1,-2 138-37,11-189 139,-2 109 5,16 156 0,-9-241 13,2-1 0,2 0 0,1-1 0,2 0 0,1 0-1,2-1 1,2-1 0,27 46 0,-35-67-6,2-1 0,0 0 0,1 0-1,0-1 1,1-1 0,0 0 0,18 13 0,-21-19-3,0 1 0,0-1 0,1 0 1,-1-1-1,1 0 0,0-1 1,1 0-1,-1 0 0,1-1 0,-1-1 1,1 1-1,12-2 0,-1-1-5,1-1 0,0-1 0,-1-1 0,1-1 0,-1-1 1,0-1-1,-1-1 0,0-1 0,0 0 0,-1-2 0,0 0 0,-1-2 0,23-18 0,-32 21 7,0 0 1,-1-2-1,0 1 0,-1-1 1,0 0-1,10-22 0,30-85 110,-36 85-58,-7 22-31,-1-1-1,-1 0 1,0 0 0,-1 0-1,0-1 1,-1 1 0,-1-1-1,0 1 1,-1 0 0,0-1-1,-1 1 1,-1 0 0,-7-24-1,-1 12-63,11 25 37,0 0 0,0-1 0,0 1 0,0 0 0,0-1 1,-1 1-1,1 0 0,0-1 0,0 1 0,0 0 0,-1 0 0,1 0 0,0-1 0,0 1 0,-1 0 0,1 0 0,0 0 0,-1-1 0,1 1 0,0 0 0,0 0 0,-1 0 0,1 0 0,0 0 0,-1 0 0,1 0 0,0 0 0,-1 0 0,1 0 0,-1 0 0,-1 2-36,-1 1 0,1 0 0,0 1 0,0-1 0,1 0-1,-1 0 1,1 1 0,-1-1 0,0 6 0,-10 25-99,1 0-1,2 1 1,-9 70-1,10-34 56,2 103-1,6-154 61,2-1-1,0 0 0,1 0 0,0 1 0,2-2 0,0 1 1,2-1-1,0 0 0,0 0 0,16 24 0,-19-34 1,2-1 0,-1 0 1,1 0-1,9 8 0,-14-14 21,1 1 0,0-1 0,-1 0 0,1 0 0,0 1 0,0-1 0,0 0 0,0-1 0,0 1 0,0 0 0,0-1 0,0 1 0,0-1 0,0 1 0,0-1 0,0 0 1,1 0-1,-1 0 0,0 0 0,0 0 0,0-1 0,0 1 0,0-1 0,3 0 0,4-4 23,0 0-1,0 0 1,-1-1-1,0 0 1,0 0 0,-1-1-1,1 0 1,10-14 0,50-76 228,-46 64-166,21-32 31,192-260 153,-215 303-249,1 1 0,1 1 0,0 1 0,35-22 0,-50 36-15,0 1 0,0 0 1,1 0-1,-1 0 0,14-3 0,-20 7-3,0-1 0,0 1 0,0 0 0,0-1 0,1 1 0,-1 0 0,0 0 0,0 0 0,0 0 0,1 0 0,-1 0 0,0 0 0,0 1 0,0-1 0,1 0 0,-1 1 0,0-1 0,0 1 0,0-1 0,0 1 0,0-1 0,0 1 0,0 0 0,0 0 0,0-1 0,0 1 0,0 0 0,-1 0 0,1 0 0,0 0 0,0 0 0,-1 0 0,1 0 0,-1 0 0,1 0 0,-1 0 0,1 0 0,-1 1 0,0-1 0,0 0 0,1 0 0,-1 2 0,4 34-70,1 67 0,-3-18 64,2-20 17,1-2 14,-3 0 0,-9 86-1,4-120-26,-3 11 6,1 45-1,5-76-37,0 1-1,1-1 1,0 0-1,0 0 0,2 1 1,-1-1-1,1 0 1,0-1-1,9 17 0,-11-23-69,1 0-1,0 0 1,-1-1-1,1 1 0,0-1 1,1 1-1,-1-1 1,0 0-1,4 3 0,-5-5 34,-1 0 0,1 1 0,-1-1 0,0 0 0,1 0 0,-1 0-1,1 0 1,-1 0 0,1 0 0,-1 0 0,1 0 0,-1 0-1,1 0 1,-1 0 0,0 0 0,1 0 0,-1 0 0,1 0-1,-1 0 1,1 0 0,-1 0 0,0-1 0,1 1 0,-1 0-1,1 0 1,-1-1 0,1 1 0,0-2-165,0 1 0,0 0 0,0-1 0,0 1 1,0-1-1,0 0 0,-1 1 0,1-1 0,0 0 0,-1 1 1,1-3-1,10-40-1564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3.577"/>
    </inkml:context>
    <inkml:brush xml:id="br0">
      <inkml:brushProperty name="width" value="0.2" units="cm"/>
      <inkml:brushProperty name="height" value="0.2" units="cm"/>
      <inkml:brushProperty name="color" value="#008C3A"/>
    </inkml:brush>
  </inkml:definitions>
  <inkml:trace contextRef="#ctx0" brushRef="#br0">0 123 10018,'0'-10'3833,"14"-8"-2473,48 2-1200,2 0-104,12-6-24,20 4-32,13 6-216,27 2-208,24 10-832,21 12-1993,-7-10 2177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5.043"/>
    </inkml:context>
    <inkml:brush xml:id="br0">
      <inkml:brushProperty name="width" value="0.2" units="cm"/>
      <inkml:brushProperty name="height" value="0.2" units="cm"/>
      <inkml:brushProperty name="color" value="#008C3A"/>
    </inkml:brush>
  </inkml:definitions>
  <inkml:trace contextRef="#ctx0" brushRef="#br0">384 1488 7714,'13'-51'2690,"-4"19"-1785,-2-1 0,6-51 0,-12 77-872,-1-1 0,0 0 0,0 0-1,-1 1 1,0-1 0,0 1 0,0-1 0,-1 1 0,0-1 0,-1 1-1,0 0 1,0 0 0,0 0 0,-1 0 0,0 1 0,-7-9 0,8 11 1,-1 1 0,1-1 1,-1 1-1,1 0 1,-1 0-1,0 1 0,0-1 1,-1 1-1,1 0 1,0 0-1,-1 0 0,1 0 1,-1 1-1,0 0 1,0 0-1,1 0 0,-1 1 1,0-1-1,0 1 1,1 0-1,-1 1 1,0-1-1,0 1 0,0 0 1,1 0-1,-8 3 1,-3 2-20,0 1 0,0 1 0,1 0 0,0 0 0,1 2 0,-20 17 0,22-19-24,0 1 0,1 0-1,0 1 1,0 1-1,1-1 1,0 1-1,1 1 1,1-1-1,-11 22 1,9-8-12,1-1 0,1 2 0,1-1 0,-4 50-1,9 105-67,1-169 86,1 1-1,0-1 1,1 0-1,0 0 1,7 20-1,-7-27 7,-1 0-1,1 0 1,1 0-1,-1 0 1,0-1-1,1 1 0,0-1 1,0 0-1,0 0 1,0 0-1,0 0 1,1 0-1,-1-1 0,1 1 1,-1-1-1,1 0 1,0 0-1,0-1 1,5 2-1,-4-1 12,0-1 0,0-1 0,0 1 0,0-1 0,0 1 0,0-2 0,1 1 0,-1 0 0,0-1 0,0 0 0,0 0 0,-1-1 0,1 1 0,0-1 0,0 0 0,-1 0 0,7-5 0,5-3 76,-1-1 1,-1 0 0,22-23 0,-9 5 72,-1-2-1,-2 0 1,-1-1 0,-1-2 0,-2 0-1,19-45 1,-5-4 296,42-147 1,-54 136-243,-3 0 0,12-185-1,-28 138-97,-18-187 0,-10 156-138,24 166-2,0 0 0,-1 1 0,1-1 0,-1 0 1,-6-10-1,8 16 15,-1-1 1,1 1-1,0-1 1,0 1-1,-1-1 1,1 1-1,0 0 1,-1-1-1,1 1 1,0 0-1,-1-1 1,1 1-1,-1 0 1,1 0 0,0-1-1,-1 1 1,1 0-1,-1 0 1,1 0-1,-1-1 1,1 1-1,-1 0 1,1 0-1,-1 0 1,1 0-1,-2 0 1,1 1-8,1-1 0,-1 1 0,0 0 0,0-1 0,0 1 0,0 0 0,0 0 0,1-1 0,-1 1 0,0 0 0,1 0 0,-1 0 0,1 0 0,-1 0 0,1 0 0,-1 0 0,1 2 0,-8 16-101,1 1 0,2 1 0,0-1 0,-3 27 0,-2 92-127,10-134 232,-4 131-96,21 216 0,-8-278 96,3 0-1,4-1 1,2-1 0,45 110 0,-47-147 10,2 0-1,1-2 1,2 0-1,1-1 0,28 31 1,-43-56 1,0 3 11,1 0 0,0-1 0,1 0-1,0 0 1,1-1 0,-1-1 0,1 1-1,18 8 1,-26-15 0,0 0 1,0 0-1,0 0 0,0-1 0,0 1 0,1-1 0,-1 0 0,0 0 1,0 1-1,1-1 0,-1-1 0,0 1 0,0 0 0,0 0 1,1-1-1,-1 0 0,0 1 0,0-1 0,0 0 0,0 0 0,0 0 1,0 0-1,0 0 0,0-1 0,0 1 0,2-3 0,3-4 40,0 1 0,-1-1 0,0-1-1,9-15 1,0-1 4,198-323 196,-178 286-239,-21 39-28,0 1 0,26-31-1,-24 41-94,-16 12 106,0 0 0,1 0-1,-1 0 1,0 0-1,1 0 1,-1 0 0,0 0-1,0 0 1,1 0-1,-1 1 1,0-1 0,1 0-1,-1 0 1,0 0-1,0 0 1,1 0-1,-1 1 1,0-1 0,0 0-1,0 0 1,1 0-1,-1 1 1,0-1 0,0 0-1,0 0 1,0 1-1,1-1 1,-1 0-1,0 0 1,0 1 0,0-1-1,0 0 1,0 1-1,2 33-160,-2-26 153,-12 180-215,0 4 168,12-150 34,2 1-1,9 61 1,-9-92 12,1 1-1,0-1 1,1-1 0,0 1 0,0-1 0,1 1-1,9 12 1,-13-21 17,2 0 0,-1 0 0,0 0-1,0 0 1,1-1 0,0 1 0,-1-1-1,1 0 1,0 0 0,0 0-1,0 0 1,1 0 0,-1-1 0,0 1-1,1-1 1,-1 0 0,1 0 0,-1 0-1,1 0 1,-1-1 0,1 1 0,0-1-1,-1 0 1,1 0 0,-1-1 0,1 1-1,0-1 1,4-1 0,1-1 39,0-1 0,0-1 0,-1 0 1,0 0-1,0 0 0,0-1 0,12-12 0,-12 11-12,-1-1 0,0 0 0,0-1 0,0 1 0,-2-1 0,1-1 0,-1 1 0,0-1 0,-1 0 0,6-18-1,-1-7 60,8-67 0,-14 81-69,21-232 103,-23 212-141,-1 1 0,-3-1-1,-1 1 1,-12-51 0,9 60-10,6 22 11,-1 0 0,0 0 0,0 0 0,-1 0 0,0 0 0,-1 0-1,-8-13 1,11 20 8,0 1 0,0-1 0,0 1 0,0-1-1,-1 1 1,1-1 0,-1 1 0,1 0-1,-1 0 1,1 0 0,-1 0 0,1 0-1,-1 0 1,0 0 0,0 1 0,1-1 0,-1 0-1,0 1 1,0-1 0,0 1 0,0 0-1,0 0 1,1 0 0,-1 0 0,0 0-1,0 0 1,0 0 0,0 1 0,0-1 0,0 1-1,1-1 1,-1 1 0,0 0 0,0 0-1,1-1 1,-1 1 0,0 0 0,1 1 0,-1-1-1,-1 2 1,-3 2-29,0 0 0,1 1 0,-1-1 0,1 1-1,1 1 1,-1-1 0,1 1 0,0-1 0,-4 11 0,1 2-10,0 0 0,2 0-1,0 0 1,2 1 0,0 0 0,1 0 0,0 0-1,3 25 1,0-32 46,0 0-1,1 0 1,0 0 0,1 0-1,0-1 1,1 1-1,1-1 1,0 0 0,1 0-1,0 0 1,0-1-1,2 0 1,14 17 0,-17-23 19,0 0 0,0 0 0,1-1 0,0 0 0,0 0 0,0-1 0,1 1 0,-1-1 0,1-1 0,-1 1 0,1-1 0,0-1 0,0 1 0,0-1 1,0 0-1,0 0 0,0-1 0,0 0 0,0-1 0,14-1 0,6-4 74,1-1 0,-1-1 1,49-22-1,-50 19-76,2-2 35,42-27 0,-42 24-42,29-14-1,-55 29-17,0 0-1,0 0 1,-1 0 0,1 0-1,0 0 1,0 1 0,0-1-1,0 1 1,0 0 0,0-1 0,1 1-1,-1 0 1,0 0 0,0 0-1,0 1 1,0-1 0,0 0-1,0 1 1,0-1 0,0 1-1,0 0 1,0 0 0,0-1-1,0 1 1,-1 0 0,1 1-1,0-1 1,-1 0 0,1 1 0,-1-1-1,1 0 1,-1 1 0,1 0-1,-1-1 1,0 1 0,0 0-1,2 3 1,1 6-31,0-1 0,-1 1 0,0 0 0,-1 0 0,2 18-1,-3-22 42,6 62-55,7 41 33,-11-97 24,0-1 0,0 1 0,2-1 0,-1 0 0,1 0 1,9 13-1,-12-21 11,0-1 0,1 0 1,-1 0-1,1 0 0,-1 0 1,1 0-1,0-1 0,0 0 1,0 1-1,0-1 0,1 0 1,-1 0-1,1-1 0,-1 1 1,1-1-1,0 1 0,-1-1 1,1 0-1,0-1 0,0 1 1,0-1-1,-1 1 0,1-1 1,0 0-1,0-1 0,0 1 1,0-1-1,0 0 0,-1 0 1,8-2-1,3-2 49,-1-1 1,1-1-1,-1 0 0,0 0 0,0-2 1,20-16-1,-23 15-38,0 0 0,0 0 1,-1-1-1,-1-1 0,11-16 0,32-68 55,-30 54-68,-17 34-13,1 1 0,0 0-1,0 0 1,1 0 0,12-11 0,-3 2-11,-6 2-26,-9 14 34,0 0 0,0-1 0,0 1-1,0 0 1,0-1 0,1 1-1,-1 0 1,0-1 0,0 1 0,0 0-1,0-1 1,1 1 0,-1 0-1,0-1 1,0 1 0,1 0 0,-1 0-1,0-1 1,1 1 0,-1 0 0,0 0-1,1 0 1,-1 0 0,0-1-1,1 1 1,-1 0 0,0 0 0,1 0-1,-1 0 1,0 0 0,1 0-1,-1 0 1,0 0 0,1 0 0,-1 0-1,1 0 1,-1 0 0,0 0 0,1 0-1,-1 0 1,0 0 0,1 1-1,-6 30-330,16 198 95,-12-214 243,1 0-1,1 0 1,0 0 0,1 0-1,1 0 1,0 0-1,1 0 1,1-1 0,0 1-1,13 23 1,-18-38 0,0 0 0,0 0 0,0 1 0,1-1 0,-1 0 0,0 0 0,0 1 0,0-1 0,0 0 0,1 0 0,-1 1 0,0-1 0,0 0 0,1 0 1,-1 0-1,0 0 0,0 1 0,1-1 0,-1 0 0,0 0 0,1 0 0,-1 0 0,0 0 0,1 0 0,-1 0 0,0 0 0,0 0 0,1 0 0,-1 0 0,0 0 0,1 0 0,-1 0 0,0 0 0,1 0 0,-1 0 0,0 0 0,0 0 0,1-1 0,-1 1 0,0 0 0,0 0 0,1 0 0,-1 0 0,0-1 1,0 1-1,1 0 0,-1 0 0,0 0 0,0-1 0,1 1 0,11-20 145,-5 7-101,200-212-112,-198 216 55,1 0 1,0 1-1,0 0 0,1 0 1,0 1-1,14-6 1,-23 11 4,1 1 1,1-1-1,-1 1 1,0 0 0,0 0-1,0 0 1,1 1-1,-1-1 1,0 1 0,1 0-1,-1-1 1,0 2-1,1-1 1,-1 0-1,0 1 1,1-1 0,-1 1-1,0 0 1,0 0-1,0 0 1,0 1-1,0-1 1,0 1 0,0 0-1,0-1 1,0 1-1,-1 1 1,1-1-1,2 3 1,6 8-9,-1 1 0,-1 0 1,0 1-1,12 25 0,23 70 27,-23-55 17,-14-35-71,-6-15-40,0 1 0,1-1 0,-1 0 0,1-1 0,1 1 0,-1 0 0,0 0 0,1-1 0,0 0 0,0 1 0,1-1 0,4 4 0,-8-8-13,0 1-1,1-1 0,-1 0 1,1 0-1,-1 1 0,1-1 0,-1 0 1,1 0-1,-1 0 0,1 0 0,-1 0 1,1 0-1,-1 0 0,1 0 1,-1 0-1,1 0 0,-1 0 0,1 0 1,-1 0-1,1 0 0,-1 0 1,1-1-1,-1 1 0,1 0 0,2-11-2262,-3 10 2198,0 0 0,0 1 0,0-1 0,-1-1 0,-6-26-1806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45.712"/>
    </inkml:context>
    <inkml:brush xml:id="br0">
      <inkml:brushProperty name="width" value="0.2" units="cm"/>
      <inkml:brushProperty name="height" value="0.2" units="cm"/>
      <inkml:brushProperty name="color" value="#008C3A"/>
    </inkml:brush>
  </inkml:definitions>
  <inkml:trace contextRef="#ctx0" brushRef="#br0">166 45 8170,'22'-44'6781,"-9"54"-6587,14 14-145,-1 2 1,-1 0 0,-1 2 0,31 48 0,78 145 264,-118-194-273,55 100 133,-6 2 0,-6 4 1,80 271-1,-117-321-110,-4 2-1,-3 0 0,-4 1 1,-4 0-1,-3 0 1,-4 1-1,-4-1 1,-17 85-1,10-112-42,-3-1 0,-2-1 0,-3 0-1,-2-1 1,-3-2 0,-2 0 0,-3-2 0,-40 56 0,40-68-495,-1-2 0,-2-1 1,-2-1-1,-1-2 0,-1-2 1,-2-1-1,-1-2 1,-2-1-1,-1-3 0,-55 25 1,-78 18-3128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9.590"/>
    </inkml:context>
    <inkml:brush xml:id="br0">
      <inkml:brushProperty name="width" value="0.2" units="cm"/>
      <inkml:brushProperty name="height" value="0.2" units="cm"/>
      <inkml:brushProperty name="color" value="#E71224"/>
    </inkml:brush>
  </inkml:definitions>
  <inkml:trace contextRef="#ctx0" brushRef="#br0">8 46 5865,'-1'-1'128,"0"0"0,0-1-1,1 1 1,-1 0 0,0-1-1,1 1 1,-1-1 0,1 1-1,0-1 1,-1 1 0,1-1-1,0 1 1,0-1 0,0 1-1,0-1 1,0 1-1,0-1 1,0 1 0,0-1-1,2-2 1,-2 3-113,1 0 1,0 0-1,0 0 0,0 0 0,0 1 1,0-1-1,0 0 0,0 0 0,0 1 0,0-1 1,0 0-1,0 1 0,1-1 0,-1 1 1,0 0-1,0-1 0,1 1 0,-1 0 1,0 0-1,0 0 0,1 0 0,-1 0 0,0 0 1,1 0-1,-1 0 0,0 0 0,2 1 1,121 8 673,-79-8-367,0 3 1,71 14-1,-88-12-237,0 2 0,0 2-1,-1 0 1,0 2 0,0 0 0,-2 2 0,36 25 0,-55-34-52,-1 0-1,1 1 1,-1 0 0,0 0 0,-1 0 0,1 1 0,-1-1-1,0 1 1,-1 0 0,0 0 0,4 12 0,-1 3 74,-1 0-1,2 35 1,-4-34-36,3 57 344,-5 108-1,-2-116-224,-2 185 42,3-252-420,0 0 0,-1 1 0,1-1 0,-1 0-1,0 0 1,0 0 0,-1 0 0,0 0 0,1 0 0,-2 0 0,-3 7-1,10-11-535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4.022"/>
    </inkml:context>
    <inkml:brush xml:id="br0">
      <inkml:brushProperty name="width" value="0.2" units="cm"/>
      <inkml:brushProperty name="height" value="0.2" units="cm"/>
      <inkml:brushProperty name="color" value="#008C3A"/>
    </inkml:brush>
  </inkml:definitions>
  <inkml:trace contextRef="#ctx0" brushRef="#br0">1 413 2873,'0'-2'5231,"1"-17"-3348,6-46-1673,3 0-1,3 1 1,31-94-1,-36 130-134,-4 16-253,0 52 13,50 389-47,-19-194 133,-18-122-186,50 174-1,-64-280-519,-5-24 212,-1-2 100,-8-53-854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4.379"/>
    </inkml:context>
    <inkml:brush xml:id="br0">
      <inkml:brushProperty name="width" value="0.2" units="cm"/>
      <inkml:brushProperty name="height" value="0.2" units="cm"/>
      <inkml:brushProperty name="color" value="#008C3A"/>
    </inkml:brush>
  </inkml:definitions>
  <inkml:trace contextRef="#ctx0" brushRef="#br0">12 1 5585,'-11'17'4915,"11"-14"-4588,3 26-581,2-5 450,5 36-211,20 141-7,40 818 62,-41-527-28,-16 52-88,-14-521 44,0 30-134,1-50 104,0 1 0,0-1 1,1 0-1,0 1 0,-1-1 0,1 0 0,0 0 0,1 1 0,-1-1 0,1 0 0,1 3 0,-2-5 19,-1-1 0,1 1 0,-1-1-1,0 1 1,1-1 0,-1 1 0,1-1-1,-1 0 1,1 1 0,-1-1 0,1 0-1,-1 1 1,1-1 0,0 0 0,-1 0-1,1 1 1,-1-1 0,1 0-1,0 0 1,-1 0 0,1 0 0,-1 0-1,1 0 1,0 0 0,-1 0 0,1 0-1,-1 0 1,1 0 0,0 0 0,-1-1-1,1 1 1,-1 0 0,1 0 0,0-1-1,-1 1 1,1 0 0,-1-1 0,1 1-1,-1 0 1,1-1 0,-1 1 0,0-1-1,1 1 1,-1-1 0,1 1-1,-1-1 1,0 1 0,1-1 0,13-26-1181,-14 26 1179,2-5-135,0 1 0,1 0 0,-1 0 0,1 0 0,0 0 0,0 0-1,1 1 1,0-1 0,6-5 0,130-124-3419,25-18 2748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4.835"/>
    </inkml:context>
    <inkml:brush xml:id="br0">
      <inkml:brushProperty name="width" value="0.2" units="cm"/>
      <inkml:brushProperty name="height" value="0.2" units="cm"/>
      <inkml:brushProperty name="color" value="#008C3A"/>
    </inkml:brush>
  </inkml:definitions>
  <inkml:trace contextRef="#ctx0" brushRef="#br0">317 379 1496,'2'-2'517,"-2"1"-413,1 1-1,-1 0 0,1-1 1,-1 1-1,1 0 0,0-1 1,-1 1-1,1 0 0,-1 0 1,1 0-1,-1 0 1,1-1-1,0 1 0,-1 0 1,1 0-1,-1 0 0,1 0 1,0 0-1,-1 1 1,1-1-1,0 0 0,0 0 1,26 3 1297,-19-2-1100,-7-1-263,1 1 0,-1-1-1,0 0 1,0 0 0,1 0-1,-1 0 1,0 0 0,0 0-1,1 0 1,-1 0 0,0-1-1,0 1 1,1 0 0,-1-1-1,0 1 1,0-1 0,0 1-1,0-1 1,0 0 0,0 1-1,0-1 1,0 0 0,0 0-1,0 0 1,0 1 0,0-1-1,0 0 1,-1 0 0,1 0-1,0-1 1,-1 1 0,2-2-1,-2-2 75,1 0 0,-1 0-1,1 0 1,-1 0 0,-1-1 0,-1-8 0,0-16 303,3 21-327,-1-1-1,0 0 1,0 1 0,-1-1-1,0 0 1,-1 1 0,0-1-1,-1 1 1,0 0 0,0 0 0,-1 0-1,0 0 1,0 0 0,-1 1-1,0 0 1,-8-10 0,12 17-82,-11-15 53,0 1 0,-1 1 0,-1 0 0,-24-20 0,34 31-61,0 0 1,0 1-1,0-1 1,0 1-1,-1 0 1,1 0-1,-1 0 1,1 1-1,-1-1 1,0 1 0,1 0-1,-1 1 1,0-1-1,0 1 1,0 0-1,0 0 1,0 0-1,1 1 1,-1 0-1,0 0 1,0 0-1,1 0 1,-1 1-1,1 0 1,-6 2 0,0 3-17,1-1 1,-1 1-1,2 1 1,-1-1-1,1 2 1,0-1 0,1 1-1,0 0 1,0 0-1,1 1 1,0 0-1,1 0 1,0 1 0,0 0-1,1-1 1,1 1-1,-3 15 1,1-2-7,1 1 0,1-1 0,1 0 1,1 1-1,2 0 0,0-1 0,6 29 0,1-17-13,2-1 0,1 0-1,2 0 1,24 46 0,-29-65 8,1 0 0,1-1 1,1 0-1,0 0 1,16 15-1,-22-25 26,1 0 1,-1 0-1,1 0 1,0-1-1,0 0 1,0 0-1,1-1 1,0 1-1,-1-1 1,1-1-1,0 1 1,0-1-1,1-1 1,-1 1-1,9 0 1,-11-3 30,1 0 1,-1 0-1,0 0 1,0 0 0,0-1-1,0 0 1,0 0-1,0 0 1,-1-1 0,1 1-1,-1-1 1,1 0-1,-1-1 1,0 1-1,4-6 1,4-3 136,0 0-1,-2-1 1,18-27 0,-17 24-13,-1-1-1,0 0 1,-1 0-1,-1-1 1,-1-1 0,-1 1-1,0-1 1,-1 0 0,2-22-1,-5 21-38,-1-1 0,-2 0 0,0 0 0,-1 1-1,-1-1 1,-1 1 0,-1 0 0,0 0 0,-12-27-1,33 124-213,-7-42 27,0 0 0,2-1 0,2 0 0,32 60 0,-38-82-39,1 0 0,0-1-1,1 0 1,0-1 0,1 0-1,0 0 1,16 11 0,-19-16-52,1 0 0,0-1 0,0 0 0,0 0 0,0-1 0,1 0 0,0 0 0,-1-1 0,1 0 0,0 0 0,0-1 0,16-1 0,-16 0-188,-1-1 0,1 0-1,-1-1 1,11-3-1,28-12-645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5.195"/>
    </inkml:context>
    <inkml:brush xml:id="br0">
      <inkml:brushProperty name="width" value="0.2" units="cm"/>
      <inkml:brushProperty name="height" value="0.2" units="cm"/>
      <inkml:brushProperty name="color" value="#008C3A"/>
    </inkml:brush>
  </inkml:definitions>
  <inkml:trace contextRef="#ctx0" brushRef="#br0">14 7 5769,'-14'-6'3972,"15"26"-3943,-1-13 16,3 35-56,2 0-1,1-1 1,2 1-1,2-1 1,22 57-1,-17-61-24,1 0-1,29 46 1,-33-64 0,1 0 0,1-1 1,1 0-1,0-1 0,27 21 0,-38-34-12,0-1 0,0 0 0,1-1 0,-1 1 0,1-1 0,0 0 0,0 0 0,0 0 0,0-1 0,0 1 0,0-1 0,0-1 0,0 1 0,0-1 0,1 0 1,-1 0-1,0 0 0,0-1 0,0 1 0,1-1 0,-1-1 0,0 1 0,0-1 0,5-2 0,5-3-294,-2-1 0,1 0 1,-1 0-1,0-1 0,0-1 0,16-17 1,-18 15 67,0-1 0,14-22 0,-25 35 274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5.583"/>
    </inkml:context>
    <inkml:brush xml:id="br0">
      <inkml:brushProperty name="width" value="0.2" units="cm"/>
      <inkml:brushProperty name="height" value="0.2" units="cm"/>
      <inkml:brushProperty name="color" value="#008C3A"/>
    </inkml:brush>
  </inkml:definitions>
  <inkml:trace contextRef="#ctx0" brushRef="#br0">30 0 1976,'-20'100'1257,"12"2"95,6 20-584,12 11-344,6 5-32,4-14-152,14-10-136,12-25-808,-4-17-464,6-36-472,-10-34 791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6.446"/>
    </inkml:context>
    <inkml:brush xml:id="br0">
      <inkml:brushProperty name="width" value="0.2" units="cm"/>
      <inkml:brushProperty name="height" value="0.2" units="cm"/>
      <inkml:brushProperty name="color" value="#008C3A"/>
    </inkml:brush>
  </inkml:definitions>
  <inkml:trace contextRef="#ctx0" brushRef="#br0">176 73 1888,'-3'-11'1412,"0"0"0,1 0 1,0-1-1,0-11 0,2 23-1380,0 0 0,0 0 0,0-1 0,0 1 0,0 0 0,0 0 0,0 0 0,0-1 0,0 1 0,0 0 1,-1-1 223,1 1-224,0 0 0,-1 0 0,1-1 1,0 1-1,0 0 0,0 0 0,0 0 0,-1 0 0,1 0 0,0 0 0,0 0 0,0 0 0,-1 0 0,1 0 1,0 0-1,0 0 0,0 0 0,-1 0 0,1 0 0,0 0 0,0 0 0,0 0 0,0 0 0,-1 0 0,1 0 0,0 0 1,0 0-1,-1 1 224,1-1-224,-1 1 1,1-1-1,-13 13 162,-10 39-129,7-4-51,1 1 0,4 0 0,-11 90 0,-24 564 123,36 36-101,18-597-38,6 0-1,6-2 1,45 163 0,-32-191-4,54 125-1,-62-182-17,2-1 0,2-1 0,3-2 0,38 49 0,-62-91 12,-1 1-30,1 1 0,0-1 0,1 0 0,0-1 0,1 1 1,0-2-1,0 0 0,1 0 0,0-1 0,14 7 1,-22-12-14,0-1 1,0 0-1,-1-1 1,2 1-1,-1 0 1,0-1-1,0 0 1,0 1 0,0-1-1,0 0 1,0-1-1,0 1 1,0 0-1,0-1 1,0 0-1,0 0 1,0 0-1,0 0 1,0 0 0,5-4-1,-5 3-67,0-1 0,0 0 0,0 0 0,0 0 0,-1 0 0,1-1 0,-1 1 0,0-1-1,0 1 1,0-1 0,-1 0 0,1 1 0,-1-1 0,0 0 0,2-8 0,0-57-1368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6.900"/>
    </inkml:context>
    <inkml:brush xml:id="br0">
      <inkml:brushProperty name="width" value="0.2" units="cm"/>
      <inkml:brushProperty name="height" value="0.2" units="cm"/>
      <inkml:brushProperty name="color" value="#008C3A"/>
    </inkml:brush>
  </inkml:definitions>
  <inkml:trace contextRef="#ctx0" brushRef="#br0">45 1020 3289,'-3'-20'4899,"3"17"-4654,1-21-21,0-176 1759,-31-244 1,17 309-1751,12 116-235,1 0 0,1 0 1,1 0-1,8-36 0,-9 52-5,0-1 1,0 1-1,1 0 0,-1 0 0,1 0 1,-1 0-1,1 0 0,0 0 0,0 1 1,0-1-1,1 1 0,-1-1 1,1 1-1,-1 0 0,1 0 0,0 0 1,4-2-1,-2 2-13,0-1 1,0 2-1,1-1 1,-1 1-1,1 0 0,-1 0 1,1 0-1,-1 1 1,11 0-1,-1 1-53,1 2 1,0-1-1,-1 2 0,0 0 1,0 1-1,24 11 1,-15-3-44,-1 0 0,-1 2 1,0 0-1,-1 1 0,32 34 1,-23-19-24,-2 2 0,43 64 0,-56-73 118,-2 1 0,0 0 0,-2 1 1,-1 1-1,-1-1 0,-1 2 0,-1-1 1,5 50-1,-7-36 47,13 52 0,-15-81-57,1 0 1,0 0-1,1-1 1,0 1-1,1-1 1,0 0-1,1-1 1,14 18-1,-20-27-32,0 0-1,0 1 0,0-1 0,0 0 1,0 0-1,0 0 0,1-1 1,-1 1-1,0 0 0,0 0 0,1-1 1,-1 1-1,0 0 0,1-1 1,-1 0-1,1 1 0,-1-1 1,0 0-1,1 1 0,-1-1 0,1 0 1,-1 0-1,1 0 0,-1-1 1,1 1-1,-1 0 0,0 0 0,1-1 1,-1 1-1,1-1 0,-1 1 1,0-1-1,1 0 0,-1 1 1,0-1-1,0 0 0,0 0 0,2-2 1,30-44-833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7.444"/>
    </inkml:context>
    <inkml:brush xml:id="br0">
      <inkml:brushProperty name="width" value="0.2" units="cm"/>
      <inkml:brushProperty name="height" value="0.2" units="cm"/>
      <inkml:brushProperty name="color" value="#008C3A"/>
    </inkml:brush>
  </inkml:definitions>
  <inkml:trace contextRef="#ctx0" brushRef="#br0">564 61 3993,'10'27'1634,"-8"-21"-1359,0 0 0,0-1 0,0 1 0,1-1 0,0 1 0,0-1 1,0 0-1,0 0 0,5 4 0,-18-27 2051,9 15-2294,0-1 0,-1 1 0,0-1 0,1 1 0,-1 0 0,-1 0 0,-3-5 0,1 1 4,-1 0-14,0-1 1,-1 1 0,1 0-1,-1 1 1,-1 0 0,1 0-1,-1 0 1,0 1 0,-1 0-1,1 1 1,-16-7 0,13 8-41,0 1 0,0-1 1,-1 2-1,1-1 0,-1 2 1,1-1-1,0 2 0,-1 0 1,1 0-1,0 1 0,-1 0 1,1 1-1,0 0 0,-16 7 1,13-3-1,0 0 0,0 1 1,1 0-1,0 1 1,1 1-1,0 0 0,0 0 1,1 1-1,1 1 1,-13 16-1,5-1-7,1 1 0,1 1-1,2 0 1,1 0 0,1 2 0,2-1-1,1 2 1,1-1 0,2 1 0,1 0-1,2 0 1,0 44 0,3-69-19,0 1 0,1 0 0,0 0 0,0-1 0,1 1 0,0-1 0,0 1 0,1-1 0,0 0 0,0 0 0,1 0 0,0 0 0,0-1 0,6 8 0,-6-11 12,0 0 0,0 0-1,0 0 1,0 0 0,0-1-1,1 1 1,-1-1-1,1 0 1,-1-1 0,1 1-1,0-1 1,0 0-1,0 0 1,0 0 0,0-1-1,-1 1 1,1-1 0,0-1-1,0 1 1,0-1-1,0 0 1,7-2 0,0 0 30,-1 0 1,0-1 0,0-1 0,0 0-1,-1 0 1,11-8 0,61-47 241,-44 30-53,-16 15-22,-2-1 0,0-2-1,-1 0 1,-1-1-1,-1 0 1,0-2-1,-2 0 1,0-1-1,-1 0 1,-2-1 0,0-1-1,-2 0 1,0 0-1,6-28 1,-10 30 65,-2 8-38,0-1 0,2-20 0,-6 33-161,0 0 0,1 1 0,-1-1 0,0 0 0,0 0-1,0 0 1,0 1 0,0-1 0,-1 0 0,1 1 0,0-1 0,-1 0 0,1 0 0,-1 1 0,0-1 0,0 1 0,1-1 0,-1 1 0,0-1 0,0 1 0,-1-1 0,1 1 0,0 0-1,0 0 1,-1-1 0,1 1 0,-2-1 0,-3 9 209,1 1-228,0 0-1,1 0 0,0 0 1,0 1-1,1 0 0,0 0 1,1 0-1,0 0 1,0 0-1,0 11 0,-7 31-48,2-9-54,2 0-1,2 1 1,3 65-1,0-46-186,0-48 146,1-1 1,0 1-1,0-1 0,2 1 1,3 13-1,-4-21 25,0-1 1,0 0-1,0 0 1,1 0-1,-1 0 1,1-1-1,1 1 1,-1-1-1,0 0 0,1 0 1,0 0-1,0 0 1,0 0-1,1-1 1,7 5-1,-6-5-63,1 0-1,-1 0 1,1 0 0,-1-1 0,1 0-1,0 0 1,0-1 0,0 0-1,0 0 1,0-1 0,0 0 0,0 0-1,0-1 1,0 1 0,0-1 0,0-1-1,0 0 1,0 0 0,-1 0-1,1 0 1,-1-1 0,1-1 0,-1 1-1,9-7 1,3-6-321,23-27-1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7.990"/>
    </inkml:context>
    <inkml:brush xml:id="br0">
      <inkml:brushProperty name="width" value="0.2" units="cm"/>
      <inkml:brushProperty name="height" value="0.2" units="cm"/>
      <inkml:brushProperty name="color" value="#008C3A"/>
    </inkml:brush>
  </inkml:definitions>
  <inkml:trace contextRef="#ctx0" brushRef="#br0">428 603 5313,'-11'7'5978,"10"-7"-5890,-16-9 3044,5 4-3081,0 1 0,-1 1 0,1 0 0,-1 1 0,-14-2 0,21 4-52,-1 1-1,1-1 0,-1 1 0,1 0 0,-1 0 0,1 1 0,0 0 0,0 0 1,0 0-1,0 1 0,0 0 0,0 0 0,-5 4 0,-3 4-15,0 1 0,2 0 0,-1 0 0,1 1 0,1 1 0,1 0 0,0 0 0,-9 18 0,1 2-40,1 1 1,-19 60-1,28-70-26,1 1-1,2 0 0,-5 51 0,9-68 15,0-1-1,1 1 1,1 0 0,-1 0 0,2 0-1,-1-1 1,1 1 0,0 0-1,1-1 1,0 0 0,0 1-1,1-1 1,0-1 0,0 1-1,8 9 1,-10-14 24,1 0 1,0 0-1,0 0 0,0-1 0,0 1 1,1-1-1,-1 0 0,0 0 0,1 0 1,0 0-1,-1-1 0,1 0 0,0 1 1,5 0-1,-2-2 11,-1 1 0,1-1-1,0 0 1,0-1 0,0 0 0,0 0 0,0 0-1,7-3 1,-1 0 58,-1-1-1,1-1 0,-1 0 1,-1 0-1,1-1 0,-1-1 1,0 0-1,-1 0 0,0-1 0,0 0 1,-1-1-1,16-21 0,-8 7 138,-2 0-1,0-2 1,-2 0-1,20-54 1,-11 19 283,-4-2 1,-2-1-1,7-72 1,-21 106-315,-1 0 1,-1-1 0,-2 1-1,-1 0 1,-2 0 0,-12-47-1,3 33 47,-1 1-1,-2 1 0,-38-68 1,48 98-129,-30-47 198,34 55-223,0 1 0,0-1 0,0 0 0,-1 1-1,1 0 1,-1 0 0,0 0 0,0 0 0,0 0-1,0 1 1,-8-4 0,10 6-28,0 0 1,0 0-1,0 0 1,0 1-1,0-1 1,1 0-1,-1 1 0,0-1 1,0 1-1,0 0 1,1-1-1,-1 1 0,0 0 1,0 0-1,1 0 1,-1 0-1,1 1 1,-1-1-1,1 0 0,0 1 1,0-1-1,-1 1 1,1-1-1,0 1 0,0-1 1,-1 4-1,-1-1-11,-6 9-30,1 0-1,1 1 1,0 1-1,0-1 1,2 1 0,0 0-1,1 0 1,0 1-1,1-1 1,1 1 0,-1 29-1,2-7-58,2 0-1,2 0 1,14 72-1,-9-80 4,1 0 0,1-1 0,1 0-1,16 28 1,67 100-829,-62-107 470,-23-35 320,9 14-627,25 31 0,-36-52 439,0 0 1,0-1-1,1 0 0,0 0 1,0 0-1,0-1 1,1-1-1,11 6 1,-9-7 49,-1 0 0,1-1 1,19 3-1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09.365"/>
    </inkml:context>
    <inkml:brush xml:id="br0">
      <inkml:brushProperty name="width" value="0.2" units="cm"/>
      <inkml:brushProperty name="height" value="0.2" units="cm"/>
      <inkml:brushProperty name="color" value="#008C3A"/>
    </inkml:brush>
  </inkml:definitions>
  <inkml:trace contextRef="#ctx0" brushRef="#br0">61 0 5057,'-2'6'2409,"-6"-2"-2457,-42-4-5698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34.877"/>
    </inkml:context>
    <inkml:brush xml:id="br0">
      <inkml:brushProperty name="width" value="0.2" units="cm"/>
      <inkml:brushProperty name="height" value="0.2" units="cm"/>
      <inkml:brushProperty name="color" value="#E71224"/>
    </inkml:brush>
  </inkml:definitions>
  <inkml:trace contextRef="#ctx0" brushRef="#br0">78 3 3601,'-47'13'1816,"17"-28"4546,29 15-6194,4 1-148,71 36 32,-43-14-44,-23-16-5,0-1-1,1 1 0,0-1 0,0-1 0,1 0 1,0 0-1,0-1 0,0 0 0,0-1 1,18 4-1,38 0-487,1-3 0,-1-2 0,113-14-1,-145 8-87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10.004"/>
    </inkml:context>
    <inkml:brush xml:id="br0">
      <inkml:brushProperty name="width" value="0.2" units="cm"/>
      <inkml:brushProperty name="height" value="0.2" units="cm"/>
      <inkml:brushProperty name="color" value="#008C3A"/>
    </inkml:brush>
  </inkml:definitions>
  <inkml:trace contextRef="#ctx0" brushRef="#br0">342 900 4745,'-12'0'3500,"11"-1"-3384,4-14 1010,1 1-1091,22-90 613,-25 100-608,0 1 0,-1 0 0,1-1 0,-1 1 0,0-1 0,0 1 0,0 0 0,-1-1 0,1 1 0,-1 0 0,0-1 0,1 1 0,-2 0 0,1 0 0,0-1 0,-1 1 0,1 0-1,-1 0 1,0 1 0,0-1 0,0 0 0,0 1 0,0-1 0,-1 1 0,1-1 0,-1 1 0,-4-3 0,2 3-31,1 0 0,-1 0 0,0 0 0,1 0 0,-1 1 0,0-1 0,0 2 0,0-1 0,0 0 0,0 1 0,0 0 0,0 0 0,0 0 0,0 1 0,0-1 0,-10 4 0,7-1-30,-1 1 0,1 0 0,0 1 0,0 0 0,0 0 0,1 0 0,0 1 0,0 0 0,0 1 0,1 0 0,0 0 0,0 0 0,1 1 0,-9 15 0,-1 6-33,1 0 1,-19 61-1,18-43-4,2 0-1,2 2 0,-6 81 0,15-106-14,1 1 0,2 0-1,0-1 1,2 0 0,0 1-1,2-1 1,0 0 0,2-1-1,12 29 1,-15-42 13,1 0 1,1 0-1,0 0 0,8 10 0,-13-19 56,1 1 0,-1 0-1,1 0 1,-1-1-1,1 1 1,-1-1 0,1 1-1,0-1 1,0 0 0,0 0-1,0 0 1,0 0-1,0 0 1,0 0 0,0 0-1,0-1 1,1 1 0,-1-1-1,0 1 1,0-1-1,0 0 1,1 0 0,-1 0-1,0 0 1,0-1-1,1 1 1,2-1 0,2-3 53,0 0 0,0-1-1,-1 0 1,1 0 0,-1 0 0,0-1 0,0 0 0,6-9 0,5-9 199,-1 0 1,17-34 0,-17 29-75,5-14 52,-1-2 0,-2 0 0,-2-1-1,13-67 1,24-198 377,-48 273-540,10-83 138,-6-1 0,-5 0 0,-15-163 0,5 237 201,1 36-9,-1 13-70,-3 21-116,-1 37-293,2-1 1,3 2 0,3-1 0,9 109 0,1-93-250,3 0 1,3-1-1,4 0 0,2-2 0,4 0 1,3-1-1,3-2 0,43 73 0,-60-118-419,22 28-1,-29-45 444,0 0 0,1 0 0,0 0 0,0-1 0,0 0 0,1 0 1,12 6-1,37 13-1834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10.373"/>
    </inkml:context>
    <inkml:brush xml:id="br0">
      <inkml:brushProperty name="width" value="0.2" units="cm"/>
      <inkml:brushProperty name="height" value="0.2" units="cm"/>
      <inkml:brushProperty name="color" value="#008C3A"/>
    </inkml:brush>
  </inkml:definitions>
  <inkml:trace contextRef="#ctx0" brushRef="#br0">1 42 8290,'26'74'3449,"-34"-74"-1729,2-18-2160,6 2-1273,2-24-983,6-2-209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10.809"/>
    </inkml:context>
    <inkml:brush xml:id="br0">
      <inkml:brushProperty name="width" value="0.2" units="cm"/>
      <inkml:brushProperty name="height" value="0.2" units="cm"/>
      <inkml:brushProperty name="color" value="#008C3A"/>
    </inkml:brush>
  </inkml:definitions>
  <inkml:trace contextRef="#ctx0" brushRef="#br0">1 170 4305,'0'-3'299,"0"1"1,0 0-1,1 0 0,-1-1 1,1 1-1,-1 0 0,1 0 1,0 0-1,0 0 1,0 0-1,2-3 0,2-2-97,1 1-1,-1 0 1,13-10-1,-8 6 226,1 0-237,0 0-1,1 1 1,0 0 0,0 1 0,1 0-1,0 1 1,1 1 0,-1 0-1,1 1 1,1 0 0,21-4 0,-26 7-127,0 1 1,-1 1 0,1 0-1,-1 0 1,1 1 0,0 0-1,-1 1 1,0 0 0,1 0-1,-1 1 1,0 0 0,0 1-1,0 0 1,-1 0 0,1 1-1,-1 0 1,0 0 0,0 1-1,9 9 1,11 13-15,-1 1 0,-1 1 0,-1 2-1,33 56 1,68 155 128,-104-197-137,32 66 25,45 89 62,72 216-1,-117-246-108,33 178 0,-70-253-75,-4 0 0,-4 1 1,-6 151-1,-8-185-170,-2-1 1,-3 1-1,-3-2 0,-2 0 1,-3 0-1,-39 88 0,-200 341-3606,109-236 1586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1:39.614"/>
    </inkml:context>
    <inkml:brush xml:id="br0">
      <inkml:brushProperty name="width" value="0.2" units="cm"/>
      <inkml:brushProperty name="height" value="0.2" units="cm"/>
      <inkml:brushProperty name="color" value="#E71224"/>
    </inkml:brush>
  </inkml:definitions>
  <inkml:trace contextRef="#ctx0" brushRef="#br0">44 0 5793,'-18'6'2169,"0"-6"-1481,10-2-632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0.339"/>
    </inkml:context>
    <inkml:brush xml:id="br0">
      <inkml:brushProperty name="width" value="0.2" units="cm"/>
      <inkml:brushProperty name="height" value="0.2" units="cm"/>
      <inkml:brushProperty name="color" value="#008C3A"/>
    </inkml:brush>
  </inkml:definitions>
  <inkml:trace contextRef="#ctx0" brushRef="#br0">0 895 2144,'0'0'8109,"2"1"-8136,27 5 20,0 1-1,32 14 0,24 7 41,-53-19-1,0-1 1,0-2-1,1-1 1,66 0-1,-94-5-26,291 10 388,-255-8-309,1-1-1,80-10 1,-95 6-40,-26 3-21,-1 0 0,1 0-1,0 1 1,-1-1 0,1 0 0,0 0-1,0 0 1,-1 0 0,1 0 0,0-1-1,-1 1 1,1 0 0,0 0 0,0 0-1,-1-1 1,1 1 0,-1 0 0,1-1-1,0 1 1,-1 0 0,1-1 0,-1 1-1,1-1 1,0 1 0,0-2 0,-20-9 959,-8-3-1153,1-2 188,0-1 0,1-1 0,1-1 1,-40-41-1,47 40-14,1-1-1,1-1 1,1-1 0,1 0 0,1 0 0,1-1 0,1-1 0,1 0 0,1 0 0,2-1 0,-6-34-1,11 44-12,-1 0 0,2 0 0,0 0 0,0 0 0,2 0 0,0 1 0,1-1 0,1 0 0,0 1 0,1 0 0,0 0 0,1 0 0,1 1 0,1 0 0,0 0 0,0 1 0,1 0 0,1 0 0,1 1 0,12-12 0,9-5-20,1 1 0,71-45-1,-89 64 18,1 0-1,0 1 1,0 1-1,0 1 1,1 0-1,0 1 1,0 1-1,0 1 1,1 0-1,18 0 1,-27 3 4,1 1 1,-1 0-1,0 1 1,0 0 0,0 1-1,0-1 1,0 2-1,0-1 1,-1 1-1,0 1 1,1-1 0,-2 1-1,1 1 1,0-1-1,-1 1 1,0 1-1,-1-1 1,1 1 0,-1 1-1,5 7 1,-1 1 12,0 0 0,-1 0 0,0 1 0,-1 0 0,-2 1 0,1-1 0,-2 1 0,6 38 0,-8-29 7,-1 1 0,-1 0 1,-2 0-1,-5 31 0,-25 107 48,3-23-32,24-115-32,1 0-1,2 33 1,1-50-5,0 0 0,2 0 0,-1 0 0,2 0 0,-1 0 1,1-1-1,1 1 0,6 14 0,-8-24 11,0 1 0,0 0 0,0-1 0,1 1 0,-1-1 1,0 0-1,0 0 0,1 0 0,-1 0 0,1 0 0,-1 0 0,1 0 0,-1-1 0,1 0 1,0 1-1,-1-1 0,1 0 0,0 0 0,4-1 0,8 2 3,47 6-5,88 5 1,-53-14 142,146-23 1,-239 25-105,1-1 0,-1 1 0,0-1 1,0 0-1,0-1 0,0 1 1,-1-1-1,1 1 0,0-1 0,0 0 1,-1 0-1,1-1 0,-1 1 0,0-1 1,0 0-1,0 0 0,5-6 0,-7 8-13,0 1 0,0-1 0,0 0 0,0 0 0,0 1 0,0-1 0,1 0 0,-1 1 0,0-1-1,1 1 1,-1 0 0,0-1 0,1 1 0,-1 0 0,0 0 0,1 0 0,-1 0 0,0 0-1,1 0 1,1 0 0,16 4-1318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1.434"/>
    </inkml:context>
    <inkml:brush xml:id="br0">
      <inkml:brushProperty name="width" value="0.2" units="cm"/>
      <inkml:brushProperty name="height" value="0.2" units="cm"/>
      <inkml:brushProperty name="color" value="#008C3A"/>
    </inkml:brush>
  </inkml:definitions>
  <inkml:trace contextRef="#ctx0" brushRef="#br0">1 566 3009,'0'-1'182,"0"0"1,0-1-1,-1 1 1,1 0-1,0 0 1,0 0-1,0 0 1,0-1-1,0 1 1,0 0-1,1 0 1,-1 0-1,0 0 1,1-1-1,-1 1 1,1 0-1,-1 0 1,1 0-1,-1 0 1,2-1-1,14-1-118,0 1 0,0 1 0,1 0 0,-1 2 0,0-1 0,0 2 0,22 4 0,-34-5-51,50 6 466,1-3 1,55-2 0,-91-2-368,-4-1-41,0-1 1,0 0 0,0-1-1,-1-1 1,1 0 0,-1-1-1,0-1 1,14-8 0,-14 8-84,-7 3-48,0-1 0,-1 0 0,1 0 0,-1-1 0,0 0 0,0 0-1,0-1 1,-1 1 0,0-1 0,0 0 0,-1-1 0,1 1 0,3-9 0,5-12-503,-1-1-1,13-44 1,44-178-2519,-69 250 3081,0-1 0,0 0 0,1 0 0,-1 0 0,0 0 0,0 1 0,1-1 0,-1 0 0,0 0 0,1 1 0,-1-1 0,1 0 0,-1 1 0,1-1 0,-1 0 0,1 1 0,-1-1 0,1 1 0,-1-1 0,1 1 0,0-1 0,-1 1 0,1-1 0,0 1 0,0-1 0,-1 1 0,1 0 0,1-1 0,11 9 59,-11-6-15,0-1 21,0 0 0,0 0 0,-1-1 0,1 1 1,0 0-1,0-1 0,0 1 0,0-1 0,0 0 0,0 0 0,0 0 1,0 0-1,0 0 0,0 0 0,0 0 0,0-1 0,0 1 0,0-1 1,3-1-1,-2 0 98,1 0 1,-1-1-1,0 1 1,-1-1 0,1 0-1,0 0 1,3-6-1,-2 3-15,-3 5-136,0 0 0,0 0 1,0 0-1,1 0 0,-1 0 0,0 0 1,0 1-1,0-1 0,1 0 0,-1 0 1,0 1-1,1-1 0,-1 1 1,1-1-1,-1 1 0,1 0 0,-1 0 1,0 0-1,1-1 0,-1 1 0,1 0 1,-1 1-1,1-1 0,-1 0 0,1 0 1,-1 1-1,1-1 0,-1 1 0,0-1 1,1 1-1,-1-1 0,0 1 1,1 0-1,-1 0 0,0 0 0,0 0 1,0 0-1,2 2 0,3 1 3,-1 1-1,0 1 1,0-1 0,0 1-1,-1 0 1,7 12 0,16 37 176,-2 0 0,-3 1 0,15 63 0,-31-87-68,-1 1 1,0 40-1,-2-16-5,2-8-39,2 19 35,-3 0 1,-7 87 0,1-124-217,0 0 0,4 53 1,-1-82 57,-1 0 0,0 0 0,1 0 0,-1 0 0,1 0 0,0-1 1,-1 1-1,1 0 0,0 0 0,2 3 0,9-1-576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4.544"/>
    </inkml:context>
    <inkml:brush xml:id="br0">
      <inkml:brushProperty name="width" value="0.2" units="cm"/>
      <inkml:brushProperty name="height" value="0.2" units="cm"/>
      <inkml:brushProperty name="color" value="#008C3A"/>
    </inkml:brush>
  </inkml:definitions>
  <inkml:trace contextRef="#ctx0" brushRef="#br0">1 120 2296,'16'-14'1505,"-4"-4"-73,6 0-352,12 0-496,0 0-199,10 6-193,-3-2-32,19 6-24,8 8-16,0 0-32,-4 2-8,-16-2-24,0 2 0,-12-2-24,-4 4-8,0 14-128,-17 2-152,-15 4-240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4.951"/>
    </inkml:context>
    <inkml:brush xml:id="br0">
      <inkml:brushProperty name="width" value="0.2" units="cm"/>
      <inkml:brushProperty name="height" value="0.2" units="cm"/>
      <inkml:brushProperty name="color" value="#008C3A"/>
    </inkml:brush>
  </inkml:definitions>
  <inkml:trace contextRef="#ctx0" brushRef="#br0">290 1 3113,'-261'134'-24,"258"-133"23,0 1 0,0 0 0,1 0 0,-1 1 0,0-1 0,1 1 0,0-1 0,-3 4 0,5-5 3,0-1 0,-1 1 0,1-1 0,0 1 1,-1 0-1,1-1 0,0 1 0,0 0 1,0 0-1,-1-1 0,1 1 0,0 0 1,0-1-1,0 1 0,0 0 0,0 0 0,1-1 1,-1 1-1,0 0 0,0-1 0,0 1 1,1 0-1,-1 0 0,2 1 38,0 0 1,0 0-1,0 0 0,0 0 0,1 0 0,-1-1 0,1 1 1,-1-1-1,1 1 0,-1-1 0,5 1 0,3 3 311,12 0 756,-14-3-735,-6-2-285,0 1 0,0-1 0,0 0 0,0 1 0,0-1 0,0 0 0,0 0 0,0 0 0,0-1 0,0 1 0,0 0 0,0-1 0,0 1 0,0-1 0,0 0 0,-1 1 0,1-1 0,0 0 0,0 0 1,-1 0-1,1 0 0,0-1 0,1-1 0,4-2 3,-1 0 0,1 0 0,0 1 0,0 0 0,0 1 0,0 0 0,1 0 0,-1 0 1,1 1-1,0 0 0,0 0 0,15 0 0,18-1-31,53 3-1,-48 1-14,12 0-29,34 0-6,-83-2-65,1 0 0,0 0 0,-1-1 1,1-1-1,-1 0 0,0 0 0,12-6 0,23-16-433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5.643"/>
    </inkml:context>
    <inkml:brush xml:id="br0">
      <inkml:brushProperty name="width" value="0.2" units="cm"/>
      <inkml:brushProperty name="height" value="0.2" units="cm"/>
      <inkml:brushProperty name="color" value="#008C3A"/>
    </inkml:brush>
  </inkml:definitions>
  <inkml:trace contextRef="#ctx0" brushRef="#br0">1 917 2216,'546'-82'-9,"-452"65"29,-97 18 44,3 0-61,0-1 0,0 0 0,0 0 0,0 0 0,0 0 0,0 1 0,0-1 0,0 0 0,0 0-1,0 0 1,0 0 0,0 1 0,0-1 0,0 0 0,1 0 0,-1 0 0,0 0 0,0 1 0,0-1 0,0 0 0,0 0 0,0 0 0,0 0 0,0 0 0,0 1 0,1-1 0,-1 0 0,0 0 0,0 0 0,0 0 0,0 0 0,0 0 0,1 0 0,-1 0 0,0 0 0,0 1 0,0-1-1,0 0 1,1 0 0,-1 0 0,0 0 0,0 0 0,0 0 0,0 0 0,1 0 0,-1 0 0,0 0 0,0 0 0,0 0 0,0-1 0,1 1 0,-1 0 0,0 0 0,0 0 0,4-1 138,0 1 1,0-1-1,0-1 1,0 1-1,0-1 0,0 1 1,-1-1-1,1 0 1,6-5-1,-7 5-25,8-6 168,0 0 1,-1-1-1,0-1 1,-1 0 0,1 0-1,-2 0 1,0-1-1,0-1 1,-1 1 0,0-1-1,-1-1 1,0 1 0,-1-1-1,-1 0 1,5-21-1,1-16 247,-1 1 0,2-91 0,-7-25 135,2-38-132,-4 203-598,1 10-12,7 27 1,-9-33 81,96 497-72,-38 22 568,-58-511-465,10 137 846,-11-121-576,-1 0 0,-1 0 0,-7 35-1,6-47-421,-2 12 718,3-22-1752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7.787"/>
    </inkml:context>
    <inkml:brush xml:id="br0">
      <inkml:brushProperty name="width" value="0.2" units="cm"/>
      <inkml:brushProperty name="height" value="0.2" units="cm"/>
      <inkml:brushProperty name="color" value="#008C3A"/>
    </inkml:brush>
  </inkml:definitions>
  <inkml:trace contextRef="#ctx0" brushRef="#br0">4 72 6473,'-1'-28'3696,"-2"4"-2089,8 25-1614,23 3-1,-13-1 7,1-1 0,0-1 1,0 0-1,-1-1 0,1-1 0,0 0 0,21-6 1,-3 4 3,0 2 0,61 4 1,-52 0-43,50-4 1,51-14-1226,-64 7-118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35.282"/>
    </inkml:context>
    <inkml:brush xml:id="br0">
      <inkml:brushProperty name="width" value="0.2" units="cm"/>
      <inkml:brushProperty name="height" value="0.2" units="cm"/>
      <inkml:brushProperty name="color" value="#E71224"/>
    </inkml:brush>
  </inkml:definitions>
  <inkml:trace contextRef="#ctx0" brushRef="#br0">4 14 4273,'-4'2'1728,"20"-10"-872,10 0-423,6 8-33,-4 6 16,-6 10-16,8 6 16,0 6-40,2-2-40,11 4-152,1-12-48,6-6-168,14-8-264,2-16 200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48.893"/>
    </inkml:context>
    <inkml:brush xml:id="br0">
      <inkml:brushProperty name="width" value="0.2" units="cm"/>
      <inkml:brushProperty name="height" value="0.2" units="cm"/>
      <inkml:brushProperty name="color" value="#008C3A"/>
    </inkml:brush>
  </inkml:definitions>
  <inkml:trace contextRef="#ctx0" brushRef="#br0">215 159 3289,'-66'-37'1639,"65"36"-1605,1 1 0,-1 0 0,1 0 0,0-1 0,-1 1 1,1 0-1,-1-1 0,1 1 0,0 0 0,-1-1 0,1 1 1,0-1-1,-1 1 0,1 0 0,0-1 0,-1 1 0,1-1 1,0 1-1,0-1 0,0 1 0,0-1 0,-1 1 0,1-1 0,0 1 1,0-1-1,0 0 0,0 1 0,0-1 0,0 1 0,0-1 1,0 1-1,1-1 0,-1 1 0,0-1 0,0 1 0,0-1 0,0 1 1,1-1-1,-1 1 0,0-1 0,1 1 0,-1 0 0,0-1 1,1 1-1,-1-1 0,0 1 0,1 0 0,-1-1 0,1 1 1,-1 0-1,1 0 0,-1-1 0,1 1 0,25-13 8,-24 13 8,53-19 128,2 2-1,0 2 1,1 3-1,0 3 1,0 2 0,67 1-1,-113 6-168,0 0-1,0 1 1,-1 1-1,1 0 1,0 1-1,-1 0 1,0 0-1,13 7 1,-21-9-9,0 1 0,0-1 0,0 1 0,0 0 0,0 0 0,0 0 1,0 1-1,-1-1 0,1 1 0,-1-1 0,0 1 0,1 0 0,-1 0 0,-1 0 0,1 0 0,0 0 1,-1 0-1,1 1 0,-1-1 0,0 0 0,0 1 0,-1-1 0,1 1 0,-1-1 0,1 1 0,-1-1 1,0 1-1,0 0 0,-1-1 0,1 1 0,-2 5 0,-3 7 10,0 0 0,0 0 0,-1-1 0,-1 0 0,-1 0 0,0 0-1,-1-1 1,-1 0 0,-19 21 0,3-9 17,0-1-1,-3-2 1,-40 28-1,-167 103 349,236-154-362,1 0 0,-1 0-1,0-1 1,0 1 0,1 0-1,-1 0 1,0-1 0,0 1-1,0 0 1,0-1 0,1 1 0,-1 0-1,0 0 1,0-1 0,0 1-1,0 0 1,0-1 0,0 1-1,0 0 1,0-1 0,0 1-1,0 0 1,0-1 0,0 1 0,0 0-1,0-1 1,0 1 0,0 0-1,0 0 1,-1-1 0,1 1-1,0 0 1,0-1 0,0 1-1,0 0 1,-1 0 0,1-1 0,0 1-1,0 0 1,0 0 0,-1-1-1,1 1 1,0 0 0,-1 0-1,1 0 1,0 0 0,0-1-1,-1 1 1,1 0 0,0 0 0,-1 0-1,1 0 1,0 0 0,-1 0-1,1 0 1,20-4-26,0 2 1,0 0-1,0 1 0,0 1 1,1 0-1,-1 2 0,0 1 1,0 0-1,0 1 0,0 2 1,-1 0-1,0 1 0,0 0 1,-1 2-1,1 0 0,-2 1 1,21 16-1,-17-11 1,0 2-1,-2 0 1,0 1-1,-1 1 1,-1 0 0,-1 2-1,0 0 1,-2 0 0,-1 2-1,0 0 1,-2 0-1,0 1 1,7 28 0,-14-38 14,-1 0 0,-1 0 0,-1 0 0,0 0 1,-1 0-1,0 0 0,-1 0 0,0 0 1,-2 0-1,1 0 0,-2 0 0,0 0 1,0-1-1,-12 24 0,-14 24 49,19-36 22,-2 0-1,-30 45 0,38-64-41,0 0 1,0 0-1,-1 0 1,0-1-1,0 0 1,-1 0-1,1-1 1,-1 0-1,0 0 1,0 0-1,0-1 1,-1 0-1,-7 2 1,3-2 47,0-1 0,0-1 0,0 1 0,0-2 0,-1 0 0,1 0 0,-22-4 0,7-2 158,1-1 0,0-1 0,0-1 0,0-1-1,1-1 1,-41-27 0,16 4 116,2-2-1,1-2 0,-50-54 1,87 81-374,-2 0 0,1 1 0,-1 1 0,-1 0 0,0 1 0,0 0 0,-25-11 0,37 21-135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55.956"/>
    </inkml:context>
    <inkml:brush xml:id="br0">
      <inkml:brushProperty name="width" value="0.2" units="cm"/>
      <inkml:brushProperty name="height" value="0.2" units="cm"/>
      <inkml:brushProperty name="color" value="#008C3A"/>
    </inkml:brush>
  </inkml:definitions>
  <inkml:trace contextRef="#ctx0" brushRef="#br0">286 245 600,'-3'3'9,"0"0"1,-1-1-1,1 1 0,-1-1 0,1 0 0,-1 0 1,1 0-1,-1 0 0,0-1 0,0 1 0,0-1 1,-4 1-1,2-3 18,1 1 1,-1-1-1,1 0 1,0-1-1,0 1 1,-1-1-1,1 0 1,0 0-1,1-1 1,-1 1-1,-6-5 1,4 3 179,-1-1 0,1 0 0,0 0 0,0-1 1,0 1-1,1-1 0,0-1 0,0 1 1,0-1-1,1 0 0,0-1 0,-5-10 0,-2-14 1862,1 0 0,-8-48 0,14 65-1214,4 33-589,-2 18-332,-4 77 14,4-1 1,17 143-1,8 86 12,-19-289 34,-2 32-1,2 17 4,0-80 3,-1 23 0,-8-15 1,5-26 0,0 0 0,1 0 0,-1 1 0,1-1 0,-1 0 0,1 0 1,0 0-1,0 0 0,0 1 0,0-1 0,1 0 0,-1 0 0,3 5 0,3 17 17,-6-24-16,1 1 0,-1 0 0,1 0 1,-1-1-1,1 1 0,0 0 1,0-1-1,0 1 0,0-1 0,0 1 1,1 0-1,5 4 203,-8-7-170,1 0-1,-1 0 1,1 0 0,0 0 0,0-1 0,-1 1 0,1 0 0,0 0 0,0 0-1,0-1 1,0 1 0,1 0 0,-1 0 0,0-2 0,1-4-5,7-225 190,-7 201-207,1 0-1,2 0 1,1 1 0,2-1-1,0 1 1,2 0-1,15-32 1,4 0-6,2 2 0,47-69 0,-53 91-17,2 1 0,2 2 0,2 0 0,0 2 0,3 1 0,0 2 0,65-45 0,-82 65 3,1-3-13,0 2 1,1 0-1,1 2 0,0 0 0,25-9 0,-43 18 13,0-1-1,1 1 1,-1-1-1,1 1 1,0 0-1,-1 0 1,1-1-1,-1 1 1,1 0-1,-1 0 1,1 1-1,-1-1 1,1 0 0,-1 0-1,1 1 1,-1-1-1,1 1 1,-1-1-1,1 1 1,-1 0-1,1-1 1,-1 1-1,0 0 1,0 0-1,1 0 1,-1 0-1,0 0 1,0 0-1,0 1 1,0-1-1,0 0 1,0 0-1,-1 1 1,1-1-1,0 1 1,-1-1 0,1 1-1,-1-1 1,1 1-1,0 1 1,0 8-22,1 0 1,-1 0-1,-1 0 1,-2 20 0,1-4-3,3 25 6,-2-1 0,-8 59 0,5-93 29,0 0 0,-1 0 0,-1 0 0,-1-1-1,0 1 1,-1-1 0,-1-1 0,0 1 0,-1-1-1,-14 18 1,2-10 17,0-1 1,-1-1-1,-2-1 0,-31 21 0,-108 59 102,143-89-105,-94 49 88,100-53-71,0-1-1,-1-1 0,0-1 0,0 0 1,-30 4-1,40-8-17,0 0 0,-1 0 0,1 0 0,0-1 0,-1 0 0,1 0 0,0 0 1,0-1-1,0 1 0,0-1 0,0-1 0,0 1 0,0-1 0,1 1 0,-1-1 0,1 0 0,0-1 0,0 1 1,0-1-1,-4-5 0,4 3-1,0 1-1,0-2 1,0 1 0,1 0 0,0-1 0,0 1-1,0-1 1,1 0 0,0 0 0,1 0 0,0 0 0,0 0-1,0 0 1,1-11 0,0 16-14,0 0 0,0 0 0,0 0 1,1 0-1,-1 0 0,1 0 0,0 1 0,-1-1 0,1 0 0,0 0 0,0 1 1,0-1-1,0 0 0,0 1 0,1-1 0,-1 1 0,0-1 0,1 1 0,-1 0 1,1-1-1,3-1 0,2 0-2,0-1 0,1 1 0,-1 0 0,13-2 0,-1-5-70,-18 9 64,1 0 1,-1 0-1,1 1 1,-1-1-1,1 0 1,-1 1-1,1-1 1,0 1-1,-1-1 1,1 1 0,0 0-1,0-1 1,-1 1-1,1 0 1,0 0-1,-1 1 1,1-1-1,0 0 1,0 0-1,-1 1 1,1-1-1,0 1 1,-1 0 0,1-1-1,1 2 1,14 5-19,-1 1 1,1 0-1,-2 1 1,1 1-1,23 20 1,64 69-41,-17-15 46,223 155 58,-296-229-25,3 1 32,0 1-1,0-2 1,1 0 0,23 9 0,-37-18-24,0 0 0,0-1 0,0 1 0,0-1 0,0 0 0,1 0 0,-1 0-1,0 0 1,0-1 0,5 0 0,-7 1-12,1-1 0,-1 1 0,1 0 0,-1-1 0,0 1 1,1-1-1,-1 0 0,0 1 0,1-1 0,-1 0 0,0 0 0,0 0 0,1 0 0,-1 0 0,0 0 0,0 0 0,0 0 0,0 0 0,-1 0 0,1-1 1,0 1-1,0 0 0,0-3 0,1-1 21,-1-1 0,2 1 1,-1-1-1,0 1 0,1 0 1,6-9-1,-6 9-43,1 0 0,-1-1 1,0 0-1,-1 0 0,3-8 0,-2 8-112,0 0-1,0 0 1,0 0-1,1 0 1,0 1-1,0 0 1,1-1-1,-1 1 1,1 1 0,0-1-1,6-4 1,7-7-420,19-18-611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58.404"/>
    </inkml:context>
    <inkml:brush xml:id="br0">
      <inkml:brushProperty name="width" value="0.2" units="cm"/>
      <inkml:brushProperty name="height" value="0.2" units="cm"/>
      <inkml:brushProperty name="color" value="#008C3A"/>
    </inkml:brush>
  </inkml:definitions>
  <inkml:trace contextRef="#ctx0" brushRef="#br0">393 1 1224,'10'31'-9,"-9"-24"65,0-1 0,0 1 0,-1-1 0,0 0 0,-1 1 0,1-1 0,-1 1 0,-2 6 0,3-12-12,0-1-1,-1 0 1,1 1-1,0-1 1,-1 0-1,1 1 1,0-1-1,-1 0 1,1 1-1,0-1 1,-1 0-1,1 0 1,-1 1-1,1-1 1,0 0 0,-1 0-1,1 0 1,-1 0-1,1 0 1,-1 0-1,1 0 1,0 1-1,-1-1 1,1 0-1,-1-1 1,1 1-1,-1 0 1,1 0-1,-1 0 1,1 0-1,0 0 1,-1 0 0,1 0-1,-1-1 1,1 1-1,0 0 1,-1 0-1,1-1 1,0 1-1,-1 0 1,1 0-1,-1-1 1,-21-16 1432,16 11-948,-8-5 204,-1 1 0,-1 1 0,0 0 0,-31-12 0,41 18-682,-1 1-1,1 0 1,-1 1-1,0 0 1,0 0 0,1 0-1,-1 1 1,0 0-1,0 0 1,0 0 0,0 1-1,0 0 1,1 1-1,-1 0 1,0 0 0,-6 3-1,4-1-48,1 0 0,0 1-1,0 0 1,0 1 0,1-1-1,0 2 1,0-1 0,0 1-1,1 0 1,0 0 0,0 0 0,1 1-1,0 0 1,0 0 0,1 1-1,0-1 1,1 1 0,0 0-1,0 0 1,0 0 0,1 0-1,0 12 1,4 29 13,2 0 1,3 0-1,23 89 1,-27-129-2,0 1 0,0-1 0,1 1 0,0-1 1,1-1-1,0 1 0,10 14 0,-10-18 4,0 0 1,1-1-1,0 0 0,0 1 0,0-2 0,0 1 0,1-1 0,-1 0 0,1 0 0,0-1 0,11 4 0,-6-3 20,0 0 0,0-1-1,1-1 1,0 1-1,-1-2 1,1 0 0,0-1-1,0 0 1,0 0 0,-1-2-1,15-2 1,-18 2-105,-1-1 0,0 1 1,1-2-1,-1 1 0,0-1 0,-1 0 1,1-1-1,-1 0 0,0 0 0,0 0 0,0-1 1,-1 0-1,0-1 0,0 1 0,0-1 1,-1 0-1,6-10 0,15-38-816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58.985"/>
    </inkml:context>
    <inkml:brush xml:id="br0">
      <inkml:brushProperty name="width" value="0.2" units="cm"/>
      <inkml:brushProperty name="height" value="0.2" units="cm"/>
      <inkml:brushProperty name="color" value="#008C3A"/>
    </inkml:brush>
  </inkml:definitions>
  <inkml:trace contextRef="#ctx0" brushRef="#br0">1 879 3889,'103'-609'37,"-98"583"2,15-45-1,-20 70-31,0 1 0,0-1 0,0 0 0,0 1 1,0-1-1,0 1 0,1-1 0,-1 1 0,0 0 0,0-1 1,1 1-1,-1-1 0,0 1 0,0-1 0,1 1 0,-1 0 0,0-1 1,1 1-1,-1 0 0,1-1 0,-1 1 0,1 0 0,-1-1 1,0 1-1,1 0 0,-1 0 0,1 0 0,-1-1 0,1 1 0,-1 0 1,1 0-1,-1 0 0,1 0 0,-1 0 0,1 0 0,0 0 1,-1 0-1,1 0 0,-1 0 0,1 0 0,0 1 0,7-1 494,-4 0-342,-1-1 1,0 0 0,0-1 0,0 1-1,0-1 1,-1 1 0,1-1-1,0 0 1,-1 0 0,1 0-1,2-2 1,12-9 43,-4 4 100,-1-1 1,0 0 0,13-14-1,-18 16-81,1 0-1,0 1 0,1 0 0,0 0 1,0 1-1,0 0 0,1 1 1,12-6-1,-15 9-173,1-1 1,-1 2-1,1-1 1,0 1-1,0 0 1,0 1-1,0-1 1,0 2-1,9 0 1,-13 0-50,1 0 1,-1-1-1,0 2 1,0-1-1,0 0 0,0 1 1,-1 0-1,1 0 1,0 0-1,-1 0 1,1 0-1,-1 1 1,0 0-1,0 0 1,0 0-1,0 0 0,0 0 1,-1 0-1,0 1 1,3 3-1,-1 2-2,0 1-1,-1 0 0,0-1 1,0 1-1,-1 0 0,0 0 1,-1 1-1,0-1 0,-1 0 1,0 0-1,-1 0 0,0 1 1,0-1-1,-6 19 0,-3 2 23,0-1-1,-3 0 1,-23 42-1,21-47 25,-1-1 0,-34 40 1,29-38-3,-16 6 14,0 0 2,35-30-54,1 0 1,-1 0 0,1 0 0,-1 0-1,1 0 1,0 1 0,0-1 0,0 0-1,0 0 1,0 1 0,1-1 0,-1 1-1,1-1 1,-1 1 0,1 4 0,1-5 1,-1 1 0,1-1 0,-1 0 0,1 1 0,0-1 0,0 0 0,0 0 0,0 0 0,0 0 0,0 0 1,1 0-1,-1 0 0,1 0 0,-1 0 0,1-1 0,0 1 0,2 1 0,34 21 97,-37-24-95,8 4 37,-1 0 0,1-1 1,0 0-1,0 0 1,1-1-1,-1-1 0,0 1 1,11-1-1,9-1 83,37-5 0,-24 1-41,15 0 9,14-2 11,115 5-1,-178 2-139,0 0 0,0 0-1,0 1 1,-1 0 0,1 1-1,13 6 1,-19-9 5,-1 1-1,0 0 1,0-1 0,0 1 0,1 0 0,-1-1 0,0 1-1,0 0 1,0 0 0,0 0 0,0 0 0,0 0-1,-1 0 1,1 0 0,0 1 0,0-1 0,-1 0-1,1 0 1,-1 1 0,1-1 0,-1 0 0,0 0 0,1 1-1,-1-1 1,0 1 0,0-1 0,0 0 0,0 1-1,0-1 1,0 0 0,0 1 0,0-1 0,-1 0 0,1 1-1,0-1 1,-1 0 0,1 1 0,-1-1 0,0 0-1,1 0 1,-1 0 0,0 1 0,0-1 0,0 0-1,-1 1 1,-36 30-1027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5:59.617"/>
    </inkml:context>
    <inkml:brush xml:id="br0">
      <inkml:brushProperty name="width" value="0.2" units="cm"/>
      <inkml:brushProperty name="height" value="0.2" units="cm"/>
      <inkml:brushProperty name="color" value="#008C3A"/>
    </inkml:brush>
  </inkml:definitions>
  <inkml:trace contextRef="#ctx0" brushRef="#br0">2100 1 2401,'-1745'814'305,"1437"-677"89,268-122-141,34-16 25,6-1-114,0 0 0,0 0 0,0 1 0,0-1 0,1 0 0,-1 0 0,1 1 0,-1-1 0,1 0 0,0 1 0,-1-1 0,1 1 0,0-1 0,0 1 0,0-1 0,0 1 0,1-1 0,-1 1 0,0 0 0,2-2 0,30-20 984,-26 20-1067,0 1 0,0-1 0,0 1 0,0 1 0,1 0 0,-1 0 0,0 0 0,1 1 0,-1 0 0,0 0-1,1 1 1,12 2 0,9 4 270,55 22-1,-31-9-77,33 6 100,0-3 0,116 15 0,-75-25 53,142-3 0,981-87 1026,271 9-720,-1410 70-707,312 16 48,-378-12-111,-44-6 30,1 0-1,-1 0 0,0 0 0,0 1 0,0-1 0,0 0 1,-1 1-1,1-1 0,0 1 0,0-1 0,0 1 1,0-1-1,0 1 0,0-1 0,-1 1 0,1 0 0,0 0 1,0-1-1,-1 1 0,1 0 0,-1 0 0,1 0 0,-1 0 1,1 0-1,-1 0 0,1 0 0,-1 0 0,0 0 1,0 0-1,1 0 0,-1 0 0,0 0 0,0 0 0,0 0 1,0 0-1,0 0 0,0 1 0,-1 3-62,-1 0 1,1-1-1,-1 1 0,0-1 1,-4 9-1,4-9-24,0 0-10,0 0-1,0 0 1,-1 0 0,1 0 0,-1 0 0,0-1 0,0 1 0,0-1 0,-1 0 0,1 0 0,-1 0 0,1 0 0,-1-1 0,0 0 0,0 1 0,0-1 0,-1-1 0,1 1 0,0 0 0,-1-1-1,-6 1 1,-15 2-750,-45 0-1,-29-2-913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00.611"/>
    </inkml:context>
    <inkml:brush xml:id="br0">
      <inkml:brushProperty name="width" value="0.2" units="cm"/>
      <inkml:brushProperty name="height" value="0.2" units="cm"/>
      <inkml:brushProperty name="color" value="#008C3A"/>
    </inkml:brush>
  </inkml:definitions>
  <inkml:trace contextRef="#ctx0" brushRef="#br0">1913 0 1304,'-1181'459'703,"982"-384"-308,175-68-165,24-7-226,0 0 1,0 0-1,0 0 1,1 0-1,-1 0 1,0 0-1,0 0 0,0 0 1,0 0-1,0 0 1,0 0-1,0 0 1,0 0-1,0 0 1,0 0-1,0 0 1,0 0-1,0 0 0,0 0 1,0-1-1,0 1 1,0 0-1,0 0 1,0 0-1,0 0 1,0 0-1,0 0 1,0 0-1,0 0 0,0 0 1,0 0-1,0 0 1,0 0-1,0 0 1,0 0-1,0 0 1,0 0-1,0 0 1,-1 0-1,1-1 0,0 1 1,0 0-1,0 0 1,0 0-1,0 0 1,0 0-1,0 0 1,0 0-1,0 0 1,0 0-1,0 0 0,0 0 1,0 0-1,0 0 1,0 0-1,0 0 1,0 0-1,-1 0 1,2 0 15,4-10 512,0 0 0,-1 0 0,0 0 0,-1-1 0,0 0 0,0 1 0,-1-1 0,-1 0 0,1-22 0,-2 24-458,0-1 0,-1 0 0,0 0 1,-1 0-1,0 0 0,0 1 0,-1-1 0,-1 1 0,1 0 0,-2 0 1,1 0-1,-1 0 0,0 1 0,-1-1 0,0 1 0,0 1 0,-1-1 0,0 1 1,0 0-1,-1 1 0,1 0 0,-1 0 0,-1 1 0,1 0 0,-1 0 0,0 1 1,0 0-1,-11-3 0,8 2-49,-1 1 0,0 1 0,0 0 1,-1 1-1,1 0 0,0 1 0,-1 0 0,1 2 0,-1-1 0,1 1 1,-20 5-1,22-3-20,1 0 0,0 1 0,0 0 0,0 1 0,1 0 0,-1 0 0,1 1 0,1 0 0,-1 1 0,1 0 0,0 0 0,0 1 0,1 0 0,-12 18 0,11-15-6,2 1-1,-1 0 1,2 0-1,-1 0 1,2 1-1,0 0 1,0 0-1,1 0 1,1 0-1,0 0 1,1 1-1,0 18 1,3-1 0,1 0 1,2 0-1,1-1 0,12 40 1,-4-22 6,1-1 0,3 0 1,1-1-1,34 57 1,-2-27 23,103 115 1,-117-147-23,-1 0 1,-3 3-1,29 52 0,-55-87-3,-1 1-1,0 0 0,0 0 0,-2 1 1,1-1-1,-2 1 0,0 0 0,-1 0 1,0 0-1,-1 0 0,0 0 0,-1 1 1,-1-1-1,0 0 0,-1 0 0,-1 0 1,0 0-1,-1 0 0,0-1 1,-1 1-1,-1-1 0,0-1 0,-1 1 1,0-1-1,-1 0 0,0 0 0,-1-1 1,0 0-1,-1-1 0,0 0 0,0 0 1,-1-1-1,-1-1 0,1 0 0,-22 11 1,17-11 13,-1-1 0,-1 0 0,1-1 0,-1-1 0,0-1 0,-1-1 0,1 0 0,-28 0 0,39-3 4,0 0 1,0 0-1,0-1 1,0 0-1,0 0 1,0-1-1,0 1 1,0-2 0,1 1-1,-1-1 1,1 0-1,-1 0 1,1-1-1,0 0 1,0 0-1,1 0 1,-1-1-1,1 1 1,0-1-1,0-1 1,1 1 0,-1-1-1,1 0 1,-6-12-1,4 3 28,0-1-1,1 1 1,1-1-1,1-1 1,0 1-1,1 0 1,1-1-1,1-26 1,2 6 57,2 0 0,16-67 0,-12 75-34,2 1 0,1-1 1,1 2-1,1-1 0,2 2 0,0 0 0,2 1 1,22-26-1,23-19 157,89-79-1,-45 48-75,-91 87-107,-2-1 1,24-32-1,-34 43-51,0 0 0,-1 0 0,0-1 0,1 1 0,-1-1 0,-1 1 0,1-1 0,-1 0 0,0 0 0,0 0 0,0 0 0,-1 0 0,0 1 0,0-1 0,0 0 0,0 0 0,-2-7 0,-10-28-831,5 16-916,-9-45 0,5-1-52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01.949"/>
    </inkml:context>
    <inkml:brush xml:id="br0">
      <inkml:brushProperty name="width" value="0.2" units="cm"/>
      <inkml:brushProperty name="height" value="0.2" units="cm"/>
      <inkml:brushProperty name="color" value="#008C3A"/>
    </inkml:brush>
  </inkml:definitions>
  <inkml:trace contextRef="#ctx0" brushRef="#br0">344 1 680,'-1'10'841,"0"1"-1,-1-1 1,0 0-1,-1 0 0,0 0 1,0-1-1,-6 11 1,-9 31-707,-25 108 445,-23 180 1,29-121-438,27-172-205,-3 1 0,-28 69 0,-12 15-877,51-127 870,0 0-1,0-1 1,0 1 0,-1-1 0,0 0 0,1 0 0,-1 0-1,0 0 1,-4 2 0,0-1-119,5-9-39,7-11-13,1 1 0,15-28 0,429-788-2540,-403 746 2915,-10 3 4290,-49 102-4464,2 3 298,-27 48 149,-51 144 0,71-156-143,3 1 0,3 1 0,3 0 1,-2 110-1,10-155-190,1 1-1,1-1 0,0 0 1,1 0-1,1 0 1,0 0-1,1 0 0,13 26 1,-15-35-51,0-1 0,1 0-1,0 0 1,0-1 0,0 1 0,1-1 0,0 0-1,0 0 1,0 0 0,1-1 0,0 1 0,-1-1 0,1-1-1,1 1 1,-1-1 0,0 0 0,1-1 0,0 1-1,-1-1 1,1-1 0,0 1 0,12 0 0,6-2 13,0-1 0,0-1 0,0-1 0,0-2 0,0 0 0,31-12 0,138-61-206,-155 60-195,66-41 0,-89 49 137,-2-1 0,0-1 1,0 0-1,-1-1 0,0 0 1,20-28-1,13-35-691,3-1 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02.341"/>
    </inkml:context>
    <inkml:brush xml:id="br0">
      <inkml:brushProperty name="width" value="0.2" units="cm"/>
      <inkml:brushProperty name="height" value="0.2" units="cm"/>
      <inkml:brushProperty name="color" value="#008C3A"/>
    </inkml:brush>
  </inkml:definitions>
  <inkml:trace contextRef="#ctx0" brushRef="#br0">754 695 3417,'-742'-335'224,"730"319"2504,34 10-1199,12-12-121,44 2-984,10-10-56,13-10 152,-9-4 0,14 4-96,4 0-87,10 14-217,17 9-120,-19-3-401,-4 4-391,7-6-896,-5-4-120,-4-4 151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03.152"/>
    </inkml:context>
    <inkml:brush xml:id="br0">
      <inkml:brushProperty name="width" value="0.2" units="cm"/>
      <inkml:brushProperty name="height" value="0.2" units="cm"/>
      <inkml:brushProperty name="color" value="#008C3A"/>
    </inkml:brush>
  </inkml:definitions>
  <inkml:trace contextRef="#ctx0" brushRef="#br0">392 53 720,'603'122'-8,"-494"-104"20,-87-19 91,-22 1-100,2-1 93,-1 1 1,0-1 0,0 0-1,0 0 1,0 1 0,0-1-1,-1 0 1,1 0 0,0 0-1,0 0 1,-1 0 0,1 0-1,0 0 1,-1 0 0,1 0-1,-1 0 1,1-1 0,-1 1-1,0 0 1,1 0 0,-1 0-1,0-1 1,0 1 0,0-1-1,0-1 99,0 0 0,-1 0 0,0 0-1,1 0 1,-1 0 0,0 0 0,-1 0-1,1 1 1,-3-6 0,-3-1 271,1 0 1,-2 0 0,1 0-1,-12-9 1,9 9-281,0 1 1,0 1-1,-1-1 0,0 2 1,0 0-1,-1 0 0,0 1 1,0 0-1,0 1 1,0 0-1,-1 1 0,1 1 1,-1 0-1,0 1 0,0 0 1,-16 1-1,9 2-78,-1 0 1,1 2-1,0 1 0,0 0 1,0 1-1,1 1 0,-1 1 1,2 1-1,-27 16 1,2 4 93,1 1 1,2 2 0,1 1 0,1 3 0,-34 43 0,16-10 114,3 2 0,-50 90 0,75-111-214,2 2 0,2 0-1,-19 64 1,34-86-76,1 1 0,1 0 0,1 0-1,2 0 1,2 0 0,0 1 0,5 42-1,-2-61-19,2 1-1,0-1 0,0 1 1,1-1-1,1 0 1,0-1-1,1 1 0,0-1 1,1 0-1,0-1 0,1 1 1,0-1-1,1-1 0,0 0 1,1 0-1,0-1 0,0 0 1,1 0-1,15 8 0,-8-7 12,0-1-1,0-1 0,0-1 0,1 0 0,0-1 0,1-1 0,-1-1 0,1-1 0,0-1 1,0 0-1,0-2 0,29-2 0,3-5-105,-2-3-1,1-2 1,-1-2 0,-1-2 0,-1-2 0,0-2 0,70-43-1,-108 59-145,-1-1-1,1-1 1,-1 0-1,-1 0 0,1-1 1,-1 0-1,0 0 0,-1-1 1,0 0-1,0 0 1,0-1-1,9-17 0,-15 24 138,1-1 0,-1 1-1,0-1 1,0 0 0,0 1 0,-1-1-1,1 0 1,0 1 0,-1-1-1,0 0 1,0 0 0,0 0-1,0 1 1,0-1 0,0 0-1,-1 0 1,0 1 0,1-1-1,-1 0 1,0 1 0,0-1 0,0 1-1,-1-1 1,1 1 0,0-1-1,-1 1 1,0 0 0,0 0-1,1 0 1,-5-3 0,-26-26-1402,-2 2 1,-46-30 0,-94-60-491,141 97 2123,5 4-136,28 18 3,-1 0 0,1 0 0,0 0 1,0 0-1,0 0 0,0 0 0,0 0 0,0 0 0,0 0 0,0 0 1,0 0-1,0-1 0,0 1 0,-1 0 0,1 0 0,0 0 0,0 0 1,0 0-1,0 0 0,0 0 0,0 0 0,0 0 0,0 0 0,-1 0 1,1 0-1,0 0 0,0 0 0,0 0 0,0 0 0,0 0 0,0 0 0,0 0 1,0 0-1,-1 1 0,1-1 0,0 0 0,0 0 0,0 0 0,0 0 1,0 0-1,0 0 0,0 0 0,0 0 0,0 0 0,0 0 0,0 0 1,-1 0-1,1 1 0,0-1 0,0 0 0,0 0 0,0 0 0,0 0 1,0 0-1,0 0 0,0 0 0,0 0 0,0 1 0,0-1 0,0 0 1,0 0-1,0 0 0,0 0 0,0 0 0,0 1 17,0 1 135,-1 1 0,-24 41 9242,26-46-9291,-1 1 0,1 0 0,0-1-1,-1 1 1,1 0 0,0-1 0,0 1 0,0 0 0,0 0 0,0 0 0,0 0 0,0 0 0,0 0 0,3-2-1,23-10 376,1 0-1,0 2 0,1 1 0,48-11 0,-27 13-168,0 1 0,56 0 0,-65 6-238,0 1 0,62 10 0,-90-8-65,0 0 0,0 1 0,0 1 0,0 0 1,-1 1-1,0 1 0,0 0 0,0 0 0,-1 1 0,0 0 0,0 1 0,11 11 0,-19-15-4,0-1 1,0 1-1,0 0 0,-1 0 0,1 0 0,-1 1 1,0-1-1,-1 0 0,1 1 0,-1-1 0,0 1 0,0 0 1,0-1-1,-1 1 0,1 0 0,-1 0 0,-1 6 0,-1 8 24,0 1-1,-11 35 0,10-42-16,-22 69 51,-40 90 1,-5 13-35,42-97-25,-50 141 0,60-186 7,2 1 0,2 0 0,-13 72 0,26-110-7,0 0 0,0 1 0,1-1 0,0 0 0,1 1 0,-1-1-1,1 0 1,0 1 0,3 8 0,-2-11-7,-1-1 0,1 1 0,0-1 0,0 1 0,1-1 0,-1 0 0,0 0 0,1 0 0,0 0 0,0 0 0,0 0 0,0-1 0,0 0 0,6 4 0,1 0-97,-9-5 36,0 0 1,0 0-1,1 0 1,-1 0-1,0 0 1,1 0-1,-1-1 1,1 1-1,-1 0 1,1-1-1,0 1 1,-1-1-1,1 0 1,-1 1-1,1-1 1,0 0 0,-1 0-1,1 0 1,0 0-1,2-1 1,-1-1-410,0 0 0,0-1 0,0 1 0,0-1-1,-1 0 1,1 0 0,-1 0 0,0 0 0,4-6 0,-6 2 154,1-1 1,-1 0-1,-1 1 0,-2-15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27.383"/>
    </inkml:context>
    <inkml:brush xml:id="br0">
      <inkml:brushProperty name="width" value="0.2" units="cm"/>
      <inkml:brushProperty name="height" value="0.2" units="cm"/>
      <inkml:brushProperty name="color" value="#008C3A"/>
    </inkml:brush>
  </inkml:definitions>
  <inkml:trace contextRef="#ctx0" brushRef="#br0">79 589 5041,'13'-13'766,"-11"12"-571,0-1 0,1 0 0,-1 0 0,0-1 0,0 1 0,0 0 0,0-1 0,-1 1 0,1-1 0,-1 1 0,1-1 0,-1 0 0,0 0 0,0 1 0,1-6 0,33 20 1583,-24 0-939,-6-4-825,0-1 1,1 0-1,0 0 1,0-1-1,7 6 0,-1-2-2,-3-2-4,0-1 0,0 0 0,1 0 0,1-1 1,-1 0-1,1-1 0,0 0 0,0 0 0,0-2 1,13 4-1,-1-3 13,0 0 1,0-2-1,1-1 0,-1 0 1,1-2-1,-1-1 0,0 0 1,0-2-1,0-1 0,0 0 1,0-2-1,24-11 0,-41 15-17,30-12 32,0-1 1,-2-2-1,47-32 0,-72 43-18,0 0 0,-1 0 0,1-1 0,-1 0 0,-1-1-1,0 0 1,0 0 0,0-1 0,-1 1 0,-1-1-1,0-1 1,0 1 0,-1-1 0,0 0 0,-1 0 0,3-16-1,-4 14 3,-1 0 0,0 0 0,-1-1-1,-1 1 1,0 0 0,0 0-1,-2 0 1,1 0 0,-2 0 0,0 0-1,0 0 1,-1 1 0,-1 0 0,0 0-1,0 1 1,-1-1 0,-1 1-1,0 1 1,0 0 0,-1 0 0,-1 0-1,1 1 1,-1 1 0,-1-1 0,0 2-1,0 0 1,0 0 0,-18-7-1,3 4-18,0 2 0,0 1 0,-1 1 0,0 1 0,0 1 0,-1 2 0,-36 0 0,31 4-10,1 0 0,0 2 0,0 2 0,1 1 0,-59 21 0,71-22 1,1 2 0,0 0-1,0 1 1,1 1 0,0 1 0,1 0 0,0 1 0,1 1 0,-22 23-1,25-23 1,2 1-1,0 0 1,0 0-1,2 1 0,0 0 1,0 0-1,1 1 1,1 0-1,1 0 0,-7 34 1,11-30-2,0 0 0,1 0 1,1 0-1,5 28 0,-3-35 8,0 0 1,1-1-1,0 0 1,1 0-1,0-1 1,1 1-1,0-1 1,9 11-1,-2-6 15,0 0-1,1-1 1,1-1-1,0 0 1,1-1-1,0-1 1,1 0 0,1-1-1,0-1 1,0-1-1,1 0 1,0-2-1,24 7 1,-26-9 15,0-1-1,0-1 1,0 0 0,1-2-1,-1 0 1,1 0 0,-1-2-1,1 0 1,-1-1 0,1-1-1,-1-1 1,0 0 0,0-1 0,-1-1-1,31-15 1,-25 8 42,-2-1 1,0 0-1,0-2 0,-1 0 1,26-30-1,-35 34-26,1 0 1,-2-1-1,0 0 0,-1-1 0,0 0 0,-1 0 0,0 0 1,-1-1-1,7-29 0,-12 34-5,0 0 0,0 0 0,-1 1 0,-1-1-1,1 0 1,-4-12 0,4 20-32,0 0 0,-1 0 0,1 0 0,-1-1 0,1 1 0,-1 1 0,0-1 0,0 0 0,0 0 0,0 0 0,0 0 0,0 1 0,-1-1 0,1 0 0,-1 1 0,1-1 0,-1 1 0,1 0 0,-1-1 0,0 1 0,0 0 0,0 0 0,1 0 0,-1 0 0,0 0 0,0 1 0,0-1 0,0 1 0,-1-1 0,1 1 0,-4 0 0,4 0-18,0 0 0,0 0-1,0 1 1,1-1 0,-1 1 0,0 0 0,0 0-1,0-1 1,1 1 0,-1 0 0,0 0-1,1 1 1,-1-1 0,1 0 0,-1 0 0,1 1-1,0-1 1,0 1 0,-1-1 0,1 1-1,0 0 1,0-1 0,0 1 0,1 0 0,-1 0-1,0 0 1,1-1 0,-1 1 0,1 0-1,0 0 1,-1 0 0,1 0 0,0 0 0,0 0-1,1 2 1,-1 5-7,1-1 0,1 1 0,0 0 0,0-1 0,0 1 0,1-1 0,1 0 0,-1 0-1,1 0 1,10 14 0,7 8-15,33 35 0,-42-51 23,18 19 12,2 0-1,1-2 1,1-1-1,52 34 0,-67-52 26,-1-1-1,1 0 0,1-2 1,0 0-1,0-1 0,1-2 1,0 0-1,0-1 0,1 0 0,-1-2 1,25 0-1,-35-3 31,1-1-1,-1-1 1,0 0 0,0-1-1,0 0 1,0-1 0,0 0 0,-1 0-1,1-1 1,-1-1 0,0 0-1,-1 0 1,0-1 0,0 0-1,0 0 1,10-12 0,-13 12-291,1 0 0,-1-1 1,0 0-1,-1 0 0,0 0 1,0 0-1,-1-1 0,0 0 0,0 0 1,-1 0-1,0 0 0,-1-1 1,0 1-1,0-1 0,-1 0 1,-1 1-1,1-1 0,-2 0 1,-1-15-1,-13-31-1121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36.423"/>
    </inkml:context>
    <inkml:brush xml:id="br0">
      <inkml:brushProperty name="width" value="0.2" units="cm"/>
      <inkml:brushProperty name="height" value="0.2" units="cm"/>
      <inkml:brushProperty name="color" value="#E71224"/>
    </inkml:brush>
  </inkml:definitions>
  <inkml:trace contextRef="#ctx0" brushRef="#br0">18 249 2577,'9'2'498,"-7"-1"-423,1-1-1,-1 1 1,1 0 0,-1 0-1,1 1 1,-1-1 0,1 0 0,-1 1-1,0-1 1,0 1 0,0 0-1,0 0 1,0 0 0,2 2 0,42 44 213,62 58 893,-95-94-966,2 0-1,-1-2 0,1 0 0,1 0 0,0-1 0,24 9 0,-31-16-136,1 1 0,0-1 0,-1-1 0,1 0 1,0 0-1,0-1 0,0-1 0,-1 1 0,1-2 0,0 1 0,0-1 0,-1-1 0,0 1 0,1-2 0,16-7 0,1-4 49,0 0-1,-2-2 1,44-36-1,-59 45-95,-1-1 0,0 0-1,-1-1 1,1 0 0,-2 0 0,0-1-1,0 0 1,0 0 0,-2 0 0,7-19-1,-9 24 16,-1 0-1,-1-1 1,1 1-1,-1 0 0,-1-1 1,1 0-1,-1 1 1,0-1-1,0 1 1,-1-1-1,0 1 0,0-1 1,0 1-1,-1-1 1,0 1-1,0 0 1,-1 0-1,0 0 0,0 0 1,0 1-1,-1-1 1,-6-7-1,1 2 14,-1 1-1,-1 1 1,0-1 0,0 2-1,0 0 1,-1 0 0,-1 1-1,1 0 1,-1 1-1,0 1 1,0 0 0,-1 0-1,0 2 1,1 0 0,-1 0-1,0 1 1,-1 1-1,1 0 1,0 1 0,0 1-1,0 0 1,-28 6-1,20-1-61,0 1 0,0 0 0,0 2 0,1 1 0,1 0 0,-1 2 0,-33 25 0,40-26-4,2 1-1,-1 0 1,2 1 0,0 0-1,0 1 1,1 0-1,1 0 1,0 1-1,1 1 1,1-1 0,-8 23-1,8-13 0,1 1 1,0-1-1,2 1 0,1 0 1,1 1-1,1-1 0,2 0 1,0 0-1,2 0 0,1 0 1,0 0-1,14 40 0,-2-23 11,2 0 0,2-1 0,2-1 0,1-1-1,2 0 1,37 43 0,-30-41 13,1-2 0,2-2 0,1 0 0,63 47 0,-88-77-23,0 1-1,0 0 1,19 21-1,-28-28 12,0 0-1,0 1 0,0-1 1,0 0-1,0 1 0,-1 0 0,0-1 1,1 1-1,-1 0 0,0 0 1,0 0-1,0-1 0,-1 1 1,1 0-1,-1 0 0,1 0 0,-1 0 1,0 0-1,0 1 0,-1-1 1,1 0-1,0 0 0,-1-1 1,0 1-1,-1 4 0,0-5 21,0 1 0,0-1 1,0 1-1,0-1 0,0 0 0,-1 0 0,1 0 0,-1 0 0,1-1 1,-1 1-1,0-1 0,0 1 0,0-1 0,0 0 0,0 0 1,-5 1-1,-3 0 108,1 0 0,-1 0 0,-17-1 0,-15-3 378,0-2-1,-65-15 1,7 0-392,-68-10-889,165 28 157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28.384"/>
    </inkml:context>
    <inkml:brush xml:id="br0">
      <inkml:brushProperty name="width" value="0.2" units="cm"/>
      <inkml:brushProperty name="height" value="0.2" units="cm"/>
      <inkml:brushProperty name="color" value="#008C3A"/>
    </inkml:brush>
  </inkml:definitions>
  <inkml:trace contextRef="#ctx0" brushRef="#br0">1 619 4601,'39'81'1448,"-38"-79"-1419,-1-1-1,1 1 1,0-1-1,-1 1 1,1 0-1,-1-1 1,0 1-1,0 0 1,1-1-1,-1 1 1,0 0-1,0 0 1,-1-1-1,1 1 1,0 0 0,0-1-1,-1 1 1,1 0-1,-1-1 1,0 1-1,1-1 1,-1 1-1,0-1 1,0 1-1,0-1 1,0 0-1,0 1 1,0-1-1,0 0 1,-1 0-1,1 0 1,0 1-1,-1-2 1,1 1-1,-1 0 1,1 0-1,-2 1 1,-12 5 2600,17-21-351,6-17-1915,2 2 0,14-31 1,15-38-104,-1-50-120,-27 99-104,31-87 0,-24 95-19,-9 23-2,-1 1 0,-1-1 1,-1-1-1,-1 1 1,6-35-1,-11 53-16,0-1 0,0 0-1,0 1 1,0-1 0,0 1 0,0-1 0,0 1 0,0-1 0,0 1-1,0-1 1,0 1 0,0-1 0,1 1 0,-1-1 0,0 1 0,0-1-1,1 1 1,-1-1 0,0 1 0,1 0 0,-1-1 0,0 1 0,1-1-1,-1 1 1,0 0 0,1-1 0,-1 1 0,1-1 0,0 2-7,-1-1 0,1 0 0,-1 0 0,1 0 1,-1 1-1,0-1 0,1 0 0,-1 0 0,1 1 1,-1-1-1,0 0 0,1 1 0,-1-1 0,0 1 1,1-1-1,-1 0 0,0 1 0,0-1 0,0 1 0,1-1 1,-1 0-1,0 1 0,0-1 0,0 1 0,0-1 1,0 1-1,0 0 0,24 145-492,18 140 445,15 69 75,-52-333-15,13 45 45,-4 0 0,-2 1 0,3 83 0,-18-141 225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28.795"/>
    </inkml:context>
    <inkml:brush xml:id="br0">
      <inkml:brushProperty name="width" value="0.2" units="cm"/>
      <inkml:brushProperty name="height" value="0.2" units="cm"/>
      <inkml:brushProperty name="color" value="#008C3A"/>
    </inkml:brush>
  </inkml:definitions>
  <inkml:trace contextRef="#ctx0" brushRef="#br0">0 22 6833,'5'-22'3784,"-3"40"-3660,0 10-181,12 100 88,4-1 1,41 139-1,24-3-101,-80-239-1208,-15-76-3335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29.169"/>
    </inkml:context>
    <inkml:brush xml:id="br0">
      <inkml:brushProperty name="width" value="0.2" units="cm"/>
      <inkml:brushProperty name="height" value="0.2" units="cm"/>
      <inkml:brushProperty name="color" value="#008C3A"/>
    </inkml:brush>
  </inkml:definitions>
  <inkml:trace contextRef="#ctx0" brushRef="#br0">0 246 4905,'78'16'1984,"22"-20"-1175,20-10-305,7-10-136,9-10-48,10 6-72,-18 0-32,-33-2-72,-5 10-56,-38-8-352,-4 0-1080,8 4 928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29.780"/>
    </inkml:context>
    <inkml:brush xml:id="br0">
      <inkml:brushProperty name="width" value="0.2" units="cm"/>
      <inkml:brushProperty name="height" value="0.2" units="cm"/>
      <inkml:brushProperty name="color" value="#008C3A"/>
    </inkml:brush>
  </inkml:definitions>
  <inkml:trace contextRef="#ctx0" brushRef="#br0">230 87 4225,'8'-9'5161,"43"-15"-4428,-21 13-515,-1 1-1,1 1 1,1 2-1,-1 1 1,60-4-1,-78 10-170,0 0 0,0 1 0,-1 0 0,1 1 0,-1 1 0,1 0 0,-1 0 0,17 8 0,-20-7-48,-1 0 0,0 1 0,0-1 0,-1 1 0,0 1 0,1-1 0,-2 1 0,1 0 0,-1 1 0,0-1 0,0 1 0,-1 0 0,7 12 0,-8-11 2,0 1 1,0-1-1,0 0 0,-1 1 0,0-1 1,-1 1-1,0 0 0,0 0 0,-1 0 1,0-1-1,-1 1 0,0 0 0,0 0 1,0-1-1,-2 1 0,1-1 0,-1 1 1,0-1-1,0 0 0,-1 0 0,0 0 1,-7 8-1,-1 1 11,0-1 0,-1-1 0,-1 1 0,-1-2 0,0 0 0,0-1 0,-2-1 0,-26 16 1,-47 17 44,65-34-31,1 1-1,0 2 1,-33 22 0,26-12 339,34-25-382,-1 1 1,1-1-1,0 1 0,0 0 0,-1 0 1,1 0-1,0 0 0,4 1 0,20 3-4,1 1-1,48 16 0,-61-16 17,6 2-3,0 0 1,-1 2-1,0 1 0,-1 0 1,0 1-1,0 1 1,-1 1-1,-1 1 1,0 0-1,-1 1 1,20 24-1,-29-30 7,0 0-1,0 0 1,-1 1-1,-1 0 1,0 0-1,0 0 1,-1 0 0,0 1-1,0 0 1,-2 0-1,1 0 1,-1 0-1,-1 0 1,0 0-1,0 1 1,-1-1-1,-1 0 1,0 0 0,-1 1-1,0-1 1,0 0-1,-1 0 1,-6 14-1,4-14 16,1 0 0,-2 0-1,0-1 1,0 0 0,-1-1-1,0 1 1,0-1 0,-1 0-1,-1-1 1,1 0 0,-1 0 0,-1-1-1,1 0 1,-1-1 0,0 0-1,-1 0 1,1-1 0,-22 6-1,4-3 200,-1-2 0,-57 5 0,69-11-53,0 0 0,0-1 0,0-1 0,0-1 0,0 0 0,-29-10 0,0-4 237,0-2-1,1-2 1,-54-35-1,89 49-335,1 1 1,1-1-1,0-1 0,-9-9 1,15 15-68,0-1 1,-1 1 0,1-1-1,1 0 1,-1 0-1,0 0 1,1 0 0,-1 0-1,1 0 1,0-1-1,0 1 1,1 0-1,-1-1 1,0 1 0,1 0-1,0-1 1,0-4-1,1 7-138,-1-1-1,1 1 0,0 0 0,-1-1 0,1 1 0,0 0 0,0 0 0,0 0 1,0 0-1,0 0 0,0 0 0,0 0 0,1 0 0,-1 0 0,0 0 1,1 1-1,-1-1 0,0 0 0,1 1 0,-1-1 0,0 1 0,1-1 0,-1 1 1,4 0-1,13-7-2215,-3-6 1012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0.751"/>
    </inkml:context>
    <inkml:brush xml:id="br0">
      <inkml:brushProperty name="width" value="0.2" units="cm"/>
      <inkml:brushProperty name="height" value="0.2" units="cm"/>
      <inkml:brushProperty name="color" value="#008C3A"/>
    </inkml:brush>
  </inkml:definitions>
  <inkml:trace contextRef="#ctx0" brushRef="#br0">1 67 4465,'2'-2'177,"1"0"1,0 1-1,0-1 0,0 1 0,0 0 1,0 0-1,0 0 0,0 0 0,0 0 1,0 1-1,0-1 0,1 1 1,4 0-1,-7 0-167,0 1 0,0-1 0,0 1 0,0-1 0,0 1 0,0-1 0,0 1 0,0-1 0,-1 1 0,1 0 0,0 0 0,0-1 0,-1 1 0,1 0 0,0 0 0,-1 0 0,2 1 0,6 32 87,-3 68 315,-5-58-145,9 57 0,-1-64-94,1 1 0,2-1 1,26 60-1,-33-87-116,1-1 0,0 1-1,0 0 1,1-1 0,0 0 0,1-1-1,0 1 1,0-1 0,1-1 0,0 1-1,0-1 1,13 8 0,-19-14-16,0 1 0,0-1 0,1 0 0,-1 0 0,0 0 0,0 0 0,1 0 1,-1 0-1,0-1 0,1 1 0,-1-1 0,1 0 0,-1 1 0,1-1 0,-1 0 0,5-1 1,-5 0-3,-1 0 1,1 1 0,-1-1-1,1 0 1,-1 0 0,1 0-1,-1 0 1,0 0 0,1 0-1,-1 0 1,0-1 0,0 1-1,0 0 1,0-1 0,0 1-1,0-1 1,0 1 0,-1-1-1,2-1 1,43-77 1071,9-62-324,-46 118-678,-2-1 0,0 0 1,4-49-1,-13 39 42,-1 18-66,4 17-84,0 0 0,0 0 0,0 0 0,0 0 0,0 0 0,0-1 0,0 1 0,0 0 0,0 0-1,0 0 1,0 0 0,0 0 0,-1 0 0,1-1 0,0 1 0,0 0 0,0 0 0,0 0 0,0 0 0,0 0 0,0 0 0,0 0 0,0-1 0,-1 1 0,1 0-1,0 0 1,0 0 0,0 0 0,0 0 0,0 0 0,0 0 0,-1 0 0,1 0 0,0 0 0,0 0 0,0 0 0,0 0 0,0 0 0,-1 0 0,1 0 0,0 0 0,0 0-1,0 0 1,0 0 0,0 0 0,-1 0 0,1 0 0,0 0 0,0 0 0,0 0 0,0 0 0,0 0 0,0 1 0,-1-1 0,1 0 0,0 0 0,-3 17-39,3 10 0,1 0-1,1 0 0,1 0 0,2-1 1,1 1-1,0-1 0,19 43 1,-18-51 24,1 0 1,1-1 0,1-1 0,0 1 0,1-2 0,1 1 0,0-2 0,2 0 0,-1 0 0,1-1 0,29 20-1,-25-22 25,1-1 0,0-1-1,0-1 1,1 0-1,0-2 1,1 0-1,-1-1 1,1-1 0,0-1-1,0-1 1,33-1-1,-41-2 26,0 1-1,0-2 1,0 0-1,0 0 1,-1-1-1,1-1 1,-1 0-1,0-1 1,0 0-1,0-1 1,0 0-1,-1-1 1,0 0-1,-1 0 1,0-2-1,0 1 1,0-1-1,-1 0 1,-1-1-1,8-11 1,-5 7 40,-2-1 0,0 0 0,-1 0 1,0 0-1,-1-1 0,9-30 0,-14-11 84,-2 31-93,2-12 29,-1 23-55,0 0 1,-1 0-1,-1 0 0,0 0 1,-5-22-1,-2 4 83,-1 1 0,-2 1 0,-17-37 0,23 59-113,1 1 0,-1 0 1,0 0-1,-1 0 0,0 0 0,0 1 0,0 0 0,-1 1 0,0-1 0,-1 1 1,1 1-1,-1-1 0,0 1 0,-1 1 0,1 0 0,-13-5 0,8 5-102,1 1-1,-1 1 1,0 0-1,0 1 1,0 0 0,0 1-1,-26 3 1,30-1-316,-1 0 0,0 0 0,0 0 0,1 1 1,0 1-1,-1 0 0,1 0 0,1 1 1,-1 0-1,-12 9 0,0 7-2228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1.410"/>
    </inkml:context>
    <inkml:brush xml:id="br0">
      <inkml:brushProperty name="width" value="0.2" units="cm"/>
      <inkml:brushProperty name="height" value="0.2" units="cm"/>
      <inkml:brushProperty name="color" value="#008C3A"/>
    </inkml:brush>
  </inkml:definitions>
  <inkml:trace contextRef="#ctx0" brushRef="#br0">27 206 6913,'-8'-25'1255,"2"0"-1,-4-26 0,9 44-1175,0 0-1,0 0 0,1 0 1,0 1-1,1-1 0,0 0 1,0 0-1,0 0 0,1 1 1,-1-1-1,2 1 0,4-12 1,-6 17-71,-1 1 0,0-1 0,1 1 1,-1 0-1,0-1 0,1 1 1,-1 0-1,0-1 0,1 1 1,-1 0-1,1 0 0,-1-1 1,0 1-1,1 0 0,-1 0 0,1 0 1,-1-1-1,1 1 0,-1 0 1,1 0-1,-1 0 0,1 0 1,-1 0-1,1 0 0,-1 0 1,2 0-1,0 0 14,9 6 29,25 41-47,-22-29-5,26 32 5,63 107 0,-74-99-13,-2 0 0,-3 2 1,23 85-1,-34-96-136,2 0-1,2-2 1,32 64-1,-48-110 88,0 1-1,0-1 1,0 1-1,-1-1 1,1 1-1,0-1 0,-1 1 1,1 0-1,-1-1 1,1 1-1,-1 0 1,0-1-1,0 1 1,0 0-1,0-1 0,0 1 1,0 0-1,0 0 1,-1-1-1,1 1 1,-2 2-1,1-3-9,1-1-1,-1 1 1,0 0 0,0-1-1,0 1 1,-1-1 0,1 0-1,0 1 1,0-1 0,0 0-1,0 0 1,0 0 0,0 0-1,0 0 1,0 0 0,-1 0-1,1 0 1,0 0 0,0 0-1,0-1 1,0 1 0,0 0-1,0-1 1,0 1 0,0-1-1,0 1 1,0-1 0,0 0-1,0 1 1,0-1 0,0 0-1,-1-1 1,-3-2-250,0 0 1,0 0-1,0-1 1,0 0-1,-5-8 0,-22-35-1602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1.842"/>
    </inkml:context>
    <inkml:brush xml:id="br0">
      <inkml:brushProperty name="width" value="0.2" units="cm"/>
      <inkml:brushProperty name="height" value="0.2" units="cm"/>
      <inkml:brushProperty name="color" value="#008C3A"/>
    </inkml:brush>
  </inkml:definitions>
  <inkml:trace contextRef="#ctx0" brushRef="#br0">0 400 5017,'14'-24'602,"0"0"1,2 1-1,0 1 0,2 0 1,0 1-1,1 1 0,1 1 1,1 1-1,46-31 0,-19 20-272,1 2 0,0 2-1,105-35 1,-143 56-315,0 1 0,0 0 0,0 1 0,0 0 0,1 1 0,-1 0 0,0 0 0,1 1 0,-1 1 1,0 0-1,1 1 0,-1 0 0,0 1 0,0 0 0,0 0 0,-1 1 0,1 1 0,-1 0 0,0 0 1,0 1-1,10 8 0,-12-8-14,-2 0 1,1 0 0,0 1-1,-1 0 1,-1 0 0,1 1-1,-1-1 1,0 1 0,-1 0 0,0 1-1,0-1 1,-1 1 0,0 0-1,0-1 1,-1 1 0,0 0-1,-1 1 1,0-1 0,0 0-1,-1 0 1,0 1 0,-1-1-1,0 0 1,0 0 0,-1 0-1,-5 14 1,3-11 20,0-1 1,-1 1-1,-1-1 0,1 0 1,-2-1-1,0 0 0,0 0 1,-1 0-1,0-1 0,-1 0 0,1-1 1,-2 1-1,1-2 0,-1 1 1,-1-2-1,1 1 0,-1-1 1,-14 5-1,-3 0 53,-1-2 1,0 0-1,0-2 1,-1-2-1,0 0 1,-35 0-1,30-1-9,-19-1-13,54-3-62,0 0-1,0-1 1,0 1-1,-1 0 1,1 0-1,0 0 1,0 0 0,0 0-1,0-1 1,-1 1-1,1 0 1,0 0 0,0 0-1,0 0 1,0-1-1,0 1 1,0 0-1,0 0 1,0 0 0,0-1-1,0 1 1,-1 0-1,1 0 1,0 0-1,0-1 1,0 1 0,0 0-1,0 0 1,0-1-1,1 1 1,-1 0 0,0 0-1,0 0 1,0-1-1,0 1 1,0 0-1,0 0 1,0 0 0,0 0-1,0-1 1,1 1-1,-1 0 1,0 0 0,0 0-1,0 0 1,0-1-1,0 1 1,1 0-1,-1 0 1,0 0 0,0 0-1,0 0 1,1 0-1,-1 0 1,0 0 0,0 0-1,0-1 1,1 1-1,-1 0 1,0 0-1,0 0 1,1 0 0,-1 0-1,14-5-865,1 0 0,0 1 1,27-4-1,11-2-771,35-16-764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2.200"/>
    </inkml:context>
    <inkml:brush xml:id="br0">
      <inkml:brushProperty name="width" value="0.2" units="cm"/>
      <inkml:brushProperty name="height" value="0.2" units="cm"/>
      <inkml:brushProperty name="color" value="#008C3A"/>
    </inkml:brush>
  </inkml:definitions>
  <inkml:trace contextRef="#ctx0" brushRef="#br0">0 9 7578,'0'0'5409,"12"8"-5369,18 4-24,62 18 0,-46-20 0,-2-8 0,1 2-16,5-4-88,0-4-144,6-4-1257,-10-4-623,-196-26-6658,75 26 8770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2.589"/>
    </inkml:context>
    <inkml:brush xml:id="br0">
      <inkml:brushProperty name="width" value="0.2" units="cm"/>
      <inkml:brushProperty name="height" value="0.2" units="cm"/>
      <inkml:brushProperty name="color" value="#008C3A"/>
    </inkml:brush>
  </inkml:definitions>
  <inkml:trace contextRef="#ctx0" brushRef="#br0">0 161 8418,'12'10'3377,"26"-8"-2025,6-4-544,18-2-224,14 4-144,-7-18-304,7 4-152,-4-4-528,-10-6-344,34 8-1537,3-12-1047,5-20 2159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3.062"/>
    </inkml:context>
    <inkml:brush xml:id="br0">
      <inkml:brushProperty name="width" value="0.2" units="cm"/>
      <inkml:brushProperty name="height" value="0.2" units="cm"/>
      <inkml:brushProperty name="color" value="#008C3A"/>
    </inkml:brush>
  </inkml:definitions>
  <inkml:trace contextRef="#ctx0" brushRef="#br0">66 691 6705,'-7'-6'1539,"5"3"-1026,1 1 0,-1-1 0,0 0 0,1 1-1,-2-5 1,-15-45 1648,12 29-1351,3 14-562,-14-31 513,13 38-736,6 17-253,9 39 204,-6-27 18,1 0 0,1 0-1,1-1 1,14 30 0,-14-42 2,0 1 1,1-1-1,0 0 0,1-1 0,1-1 0,0 1 1,1-1-1,0-1 0,1 0 0,0-1 0,0-1 1,1 0-1,1 0 0,-1-2 0,1 0 0,1 0 1,-1-1-1,1-1 0,0-1 0,0 0 0,0-1 1,1-1-1,-1 0 0,1-2 0,0 0 0,31-3 1,-41 1 1,0 0 0,0 0 0,0 0 0,0-1 0,0 0 0,-1 0 0,1-1 0,-1 1 0,0-1 0,0-1 0,0 1 0,-1-1 0,1 0 0,-1-1 0,0 1 0,-1-1 0,1 0 0,-1 0 0,4-10 0,3-7 47,-1-2 0,-1 1 0,-2-1 0,6-30 0,1-1 150,-11 40-104,0 0 1,0 0-1,-2-1 1,0-22-1,0 35-66,-1 1 0,1-1 1,-1 0-1,-1 1 0,1-1 0,0 0 0,-1 1 0,0-1 1,0 1-1,0-1 0,0 1 0,0 0 0,-1-1 0,1 1 1,-5-6-1,0-3 97,13 30-262,-2 0 15,-3-11 78,0 0 0,-1 0 0,0 0-1,1 13 1,-2-5-6,-1-7 35,0-1-1,1 0 0,-1 1 0,2-1 0,-1 0 1,1 1-1,0-1 0,1 0 0,0 0 1,0 0-1,0 0 0,1 0 0,0-1 0,0 1 1,1-1-1,6 9 0,-1-6-13,1 0 0,1-1 0,0 0 0,0 0 1,0-1-1,1-1 0,0 0 0,0-1 0,21 6 0,4 0-60,0-2 0,44 5 0,-59-11 75,-1-2-1,1 0 1,-1-1 0,1-1-1,0-1 1,-1-1-1,0-1 1,0-1 0,29-10-1,-41 12 44,-1-1-1,1 0 0,-1 0 0,0-1 0,0 1 1,-1-2-1,1 1 0,-1-1 0,-1-1 0,1 1 0,-1-1 1,0 0-1,0 0 0,-1-1 0,0 0 0,0 0 1,-1 0-1,0 0 0,-1-1 0,1 0 0,-2 1 1,1-1-1,-1 0 0,1-12 0,-2-1 59,-1 0-1,-1 0 0,0 1 1,-2-1-1,0 0 0,-2 1 1,0 0-1,-2 0 0,0 0 1,-1 1-1,-1 0 1,-1 0-1,-1 1 0,-26-34 1,19 30-31,-1 0 0,0 2 0,-2 0 0,-1 2 0,0 0 1,-1 1-1,-1 2 0,-1 0 0,0 2 0,-47-20 0,62 31-172,-15-6-130,24 9 197,1 0 0,0-1 0,-1 1 0,1 0 0,0 0 0,0 0 1,-1 0-1,1-1 0,0 1 0,-1 0 0,1 0 0,0-1 0,0 1 1,0 0-1,-1 0 0,1-1 0,0 1 0,0 0 0,0-1 0,0 1 1,-1 0-1,1-1 0,0 1 0,0 0 0,0-1 0,0 1 0,0 0 0,0-1 1,0 1-1,0 0 0,0-1 0,0 1 0,0 0 0,0-1 0,0 1 1,1 0-1,-1-1 0,0 1 0,0 0 0,0-1 0,0 1 0,0 0 1,1 0-1,-1-1 0,0 1 0,0 0 0,1 0 0,-1-1 0,0 1 1,0 0-1,1 0 0,-1 0 0,0-1 0,1 1 0,-1 0 0,0 0 0,1 0 1,28-37-5425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7.208"/>
    </inkml:context>
    <inkml:brush xml:id="br0">
      <inkml:brushProperty name="width" value="0.2" units="cm"/>
      <inkml:brushProperty name="height" value="0.2" units="cm"/>
      <inkml:brushProperty name="color" value="#E71224"/>
    </inkml:brush>
  </inkml:definitions>
  <inkml:trace contextRef="#ctx0" brushRef="#br0">598 1270 1624,'-7'-10'7206,"14"-13"-7757,-1 4 954,-4 13-383,0-1 16,-1 0-1,1 0 0,-1 0 1,0-1-1,-1-8 1,0 13-17,0 0 1,-1 0 0,1 1 0,-1-1 0,1 0 0,-1 0 0,0 1 0,-1-1 0,1 0 0,0 1 0,-1-1 0,1 1 0,-1 0 0,0-1 0,0 1 0,0 0 0,0 0 0,0 0 0,-3-2 0,-3-1 7,0 1 1,1 0-1,-2 0 0,1 1 1,0 0-1,0 0 1,-1 1-1,0 0 0,1 0 1,-1 1-1,0 1 0,0-1 1,0 1-1,1 1 0,-18 2 1,11 0-17,0 1 0,1 0 0,-1 0 1,1 2-1,0 0 0,0 0 0,1 1 1,-20 15-1,0 2-29,1 2-1,2 1 1,-54 61 0,72-72 11,0 0 1,1 0 0,0 1-1,2 0 1,0 1-1,1 0 1,1 0-1,0 1 1,1 0-1,-3 26 1,6-27 6,2-1 0,0 1 0,1 0 0,0-1 0,2 1 0,3 20 0,-3-30 1,0 0 1,1 0-1,0 0 1,0 0-1,0 0 1,1-1-1,0 0 1,1 1-1,0-2 1,0 1-1,0 0 1,1-1-1,0 0 1,0-1-1,8 7 1,-7-7 4,1 0 0,0 0 0,1-1 0,-1 1 0,1-2 0,0 0 0,0 0 0,0 0 0,0-1-1,0 0 1,1-1 0,-1 0 0,0-1 0,1 0 0,-1 0 0,1-1 0,-1 0 0,0-1 0,15-4 0,-7 0 11,-1 0 0,0-2 0,-1 0 0,1-1 0,-1 0 0,-1-1 0,0-1 0,-1 0 0,22-24 0,-7 3 19,-2 0 0,-2-2 1,-1-1-1,-1-1 0,24-56 0,68-206 162,-78 194-129,94-293 127,-111 326-167,-4 0 1,-2-2-1,4-116 1,-16 168-17,-2 1 0,0 0 0,-2-1-1,0 1 1,-1 0 0,-12-34 0,15 50-6,-1 0 0,0 0-1,0 0 1,0 0 0,0 0-1,0 1 1,-1-1-1,0 1 1,0-1 0,0 1-1,0 0 1,0 0 0,-1 1-1,1-1 1,-1 1 0,0-1-1,1 1 1,-7-2-1,7 3-4,-1 1-1,1-1 0,0 1 1,0 0-1,0 0 1,0 0-1,-1 0 0,1 1 1,0-1-1,0 1 0,0 0 1,0 0-1,0 0 0,0 0 1,0 1-1,0-1 0,1 1 1,-1 0-1,0 0 1,1-1-1,-1 2 0,1-1 1,0 0-1,0 0 0,-3 4 1,-9 12-23,1 1 1,0 0-1,1 1 1,2 0-1,0 1 1,-8 23-1,-37 143-43,30-57 70,6 1 0,5 0 0,4 148 0,11-198 47,18 135 0,-13-179-36,2 1 1,2-2-1,1 1 0,1-1 1,32 60-1,-44-95-19,4 7 7,1-1 1,-1 1-1,1-1 1,1 0 0,9 11-1,-13-17-18,0 1 1,0-1-1,0 1 0,0-1 1,0 1-1,0-1 0,0 0 0,0 0 1,1 0-1,-1-1 0,0 1 1,1 0-1,-1-1 0,1 1 0,-1-1 1,1 0-1,-1 0 0,1 0 0,-1 0 1,0 0-1,1-1 0,-1 1 1,1-1-1,-1 0 0,0 1 0,1-1 1,3-2-1,3-3-113,0 0 0,-1 0 0,0-1 0,0 0 0,0 0 0,-1-1 1,0 0-1,0 0 0,-1-1 0,0 0 0,6-12 0,25-69-1302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33.844"/>
    </inkml:context>
    <inkml:brush xml:id="br0">
      <inkml:brushProperty name="width" value="0.2" units="cm"/>
      <inkml:brushProperty name="height" value="0.2" units="cm"/>
      <inkml:brushProperty name="color" value="#008C3A"/>
    </inkml:brush>
  </inkml:definitions>
  <inkml:trace contextRef="#ctx0" brushRef="#br0">146 253 7466,'90'87'2339,"-88"-85"-2279,1 0 0,-1 0 0,0 0 0,1 1 1,-1-1-1,0 1 0,-1 0 0,1-1 0,0 1 1,-1 0-1,1 0 0,-1 0 0,0 0 0,0 0 0,1 5 1,1 9 12,8 15-4,-6-13-30,1-1 0,0-1 0,19 34 0,-16-37 44,2-1-1,0 0 1,0 0 0,1-1-1,1 0 1,0-2-1,1 1 1,0-1-1,0-1 1,1-1-1,0 0 1,1-1 0,-1 0-1,1-1 1,1-1-1,-1-1 1,1 0-1,0-1 1,0-1-1,0 0 1,0-2-1,0 0 1,0 0 0,0-2-1,0 0 1,0-1-1,-1-1 1,1 0-1,21-10 1,-29 11-21,-1-2 0,1 1 0,-1-1 1,0 0-1,-1-1 0,1 0 0,-1 0 0,0-1 0,0 1 1,-1-2-1,0 1 0,0-1 0,-1 1 0,0-2 0,0 1 1,-1 0-1,0-1 0,-1 0 0,0 0 0,0 0 0,-1 0 1,0-1-1,1-10 0,-2 4-39,-1 0-1,0 1 1,-2-1 0,1 1 0,-2-1 0,0 1-1,-1 0 1,-1 0 0,0 0 0,-1 1 0,0 0-1,-1 0 1,-15-22 0,4 11-24,-1 1 1,0 1-1,-2 1 0,-1 1 0,-1 0 1,-30-20-1,36 28 10,-1 2 0,-1 0 0,0 1 1,0 1-1,-1 1 0,0 1 0,0 0 0,-1 2 0,-37-6 1,48 10-10,1 1 1,0 0 0,0 1 0,0 0 0,0 0-1,0 1 1,0 0 0,0 0 0,0 1 0,1 1-1,-14 6 1,10-3-9,0 1 0,1 0 0,0 0-1,1 1 1,0 1 0,0 0 0,-9 13 0,3-1-10,1 1 1,0 0-1,2 1 1,2 1-1,0 0 1,1 0-1,-9 39 1,14-43 12,1 0 0,1 1 1,2 0-1,0-1 1,0 1-1,2 0 1,1 0-1,5 24 1,2-9 6,1-1 0,2 0 0,30 62 1,-5-24 25,73 113 0,-83-150-8,1 0-1,2-1 0,2-2 1,50 42-1,81 46 104,-128-99-59,2-2 0,72 32 0,-105-52-54,31 16 26,-34-16-31,0 0-1,0-1 1,0 1 0,0 0-1,0 0 1,0 0-1,0 0 1,-1 0 0,1 0-1,0 0 1,0 0-1,-1 0 1,1 0 0,-1 0-1,1 1 1,-1-1-1,1 0 1,-1 0 0,0 0-1,0 1 1,1-1 0,-1 0-1,0 1 1,0-1-1,0 0 1,0 0 0,-1 1-1,1 0 1,-3 5 22,0-1 1,-1 0-1,1 1 1,-1-2-1,0 1 1,-1 0-1,1-1 1,-1 0 0,0 0-1,-1 0 1,1-1-1,-1 0 1,0 0-1,0 0 1,0-1-1,0 0 1,-1 0-1,-6 2 1,-15 6 61,-1-2 0,-56 10 1,84-19-90,-246 41 387,181-34-262,-121-1 1,168-7-172,-1-1 0,0 0 0,-29-9 0,44 10-133,0-1 1,0 1 0,0-1-1,0 0 1,0 0 0,1 0-1,-1-1 1,1 0 0,0 0-1,0 0 1,0 0 0,0-1-1,0 1 1,1-1 0,-1 0-1,1 0 1,0 0 0,0-1-1,-2-4 1,-3-32-2791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1.772"/>
    </inkml:context>
    <inkml:brush xml:id="br0">
      <inkml:brushProperty name="width" value="0.2" units="cm"/>
      <inkml:brushProperty name="height" value="0.2" units="cm"/>
      <inkml:brushProperty name="color" value="#008C3A"/>
    </inkml:brush>
  </inkml:definitions>
  <inkml:trace contextRef="#ctx0" brushRef="#br0">50 74 2417,'-23'-14'7131,"21"14"-6978,0-1 1,1 0-1,-1 0 1,0 0-1,0 0 1,0 0-1,1 0 1,-1 0-1,1-1 1,-1 1-1,1-1 1,-1 1-1,1-1 1,0 1-1,-2-3 1,10 2-201,30 1 22,62 7 0,69 4 34,384-28 78,-376 6-61,167-8 50,-302 19-55,-1 1-1,0 3 0,75 14 1,-108-16 11,1 2 1,0-1-1,-1 1 0,1 0 1,9 6-1,-15-8-109,-1 0-1,1 0 0,0 0 0,-1 0 0,1 0 1,-1 1-1,0-1 0,1 1 0,-1-1 1,0 1-1,0-1 0,0 1 0,0-1 0,0 1 1,0 0-1,0 0 0,0 0 0,-1-1 1,1 1-1,-1 0 0,1 0 0,-1 0 0,0 0 1,0 0-1,0 0 0,0 0 0,0 2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2.341"/>
    </inkml:context>
    <inkml:brush xml:id="br0">
      <inkml:brushProperty name="width" value="0.2" units="cm"/>
      <inkml:brushProperty name="height" value="0.2" units="cm"/>
      <inkml:brushProperty name="color" value="#008C3A"/>
    </inkml:brush>
  </inkml:definitions>
  <inkml:trace contextRef="#ctx0" brushRef="#br0">0 242 704,'24'-193'1570,"-15"155"1987,21 28 22,53 10-3571,-79 0-6,-1 0 0,1 0 0,0 1 0,-1-1-1,1 1 1,0 0 0,-1 0 0,1 0 0,-1 1 0,0-1 0,1 1 0,-1 0 0,3 2-1,19 10 21,-14-9-16,116 48 51,-83-38-50,-1 2 0,-1 2 1,0 1-1,-2 3 0,61 44 1,-8-6 42,-89-59-38,-1 0-1,1 0 1,0 0-1,-1 0 0,0 1 1,1 0-1,-1-1 1,0 1-1,3 5 0,-5-6 5,0-1-1,-1 1 0,1 0 1,-1-1-1,1 1 1,-1-1-1,0 1 0,0 0 1,0 0-1,0-1 0,0 1 1,0 0-1,0-1 0,-1 1 1,1 0-1,-1-1 1,1 1-1,-1-1 0,1 1 1,-1-1-1,0 1 0,0-1 1,-1 3-1,-9 12 81,0 0 1,-1 0-1,-1-1 0,0-1 1,-1 0-1,-1-1 0,0-1 1,-21 14-1,-142 77 371,167-97-431,-21 10 113,1 2 0,-42 33 0,61-41-99,0 0-1,1 1 1,0 1 0,0 0-1,1 0 1,1 1-1,-15 27 1,24-40-53,-17 28 118,16-26-188,1-1 1,-1 0-1,0 0 1,0 0-1,0 0 1,-1 0-1,1 0 1,0 0-1,0 0 1,0-1-1,-1 1 1,1 0-1,0-1 1,-1 1-1,1-1 1,0 1-1,-1-1 1,-2 0-1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2.753"/>
    </inkml:context>
    <inkml:brush xml:id="br0">
      <inkml:brushProperty name="width" value="0.2" units="cm"/>
      <inkml:brushProperty name="height" value="0.2" units="cm"/>
      <inkml:brushProperty name="color" value="#008C3A"/>
    </inkml:brush>
  </inkml:definitions>
  <inkml:trace contextRef="#ctx0" brushRef="#br0">1 12 3921,'141'-9'-1961,"-75"9"977,-16-2 496,72 11 240,-70 11 128,-10-2 56,-20 14 32,-20 0 16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3.117"/>
    </inkml:context>
    <inkml:brush xml:id="br0">
      <inkml:brushProperty name="width" value="0.2" units="cm"/>
      <inkml:brushProperty name="height" value="0.2" units="cm"/>
      <inkml:brushProperty name="color" value="#008C3A"/>
    </inkml:brush>
  </inkml:definitions>
  <inkml:trace contextRef="#ctx0" brushRef="#br0">17 71 3569,'-7'-22'890,"5"17"-341,0 0 1,1-1-1,-1 1 0,1 0 0,1-1 0,-1-11 0,9 116 2004,-2-35-2636,11 360 239,-15-329 0,-1-4-493,5-35-2659,-14-89-3348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3.521"/>
    </inkml:context>
    <inkml:brush xml:id="br0">
      <inkml:brushProperty name="width" value="0.2" units="cm"/>
      <inkml:brushProperty name="height" value="0.2" units="cm"/>
      <inkml:brushProperty name="color" value="#008C3A"/>
    </inkml:brush>
  </inkml:definitions>
  <inkml:trace contextRef="#ctx0" brushRef="#br0">0 82 5857,'6'0'5809,"-6"-2"-5408,0 0-225,0 0-80,16 0-64,22 0-24,40-8-8,-34 8 0,16 20-40,2-18-24,22 2-208,7 0-225,-9-39-767,-8-7-208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4.417"/>
    </inkml:context>
    <inkml:brush xml:id="br0">
      <inkml:brushProperty name="width" value="0.2" units="cm"/>
      <inkml:brushProperty name="height" value="0.2" units="cm"/>
      <inkml:brushProperty name="color" value="#008C3A"/>
    </inkml:brush>
  </inkml:definitions>
  <inkml:trace contextRef="#ctx0" brushRef="#br0">1 385 856,'339'-82'-16,"-262"66"-1,-72 14-7,-3 1 39,1 1 1,0-1 0,0 1-1,0 0 1,-1 0 0,1 0-1,0 1 1,0-1 0,-1 1-1,1-1 1,0 1 0,0 0-1,-1 0 1,1 0-1,3 2 1,55 40 9192,-63-34-9231,2 13-22,2 0 0,0 0 0,1 0 0,8 25 0,-8-36 32,0-1 1,1 1 0,0-1-1,1 1 1,0-2-1,1 1 1,0 0 0,1-1-1,-1 0 1,2-1 0,-1 0-1,1 0 1,1 0-1,-1-1 1,13 8 0,-7-6 22,0-1 0,0-1 1,1 0-1,0-1 0,0 0 1,1-1-1,-1-1 0,1-1 1,23 3-1,-33-6 17,0 1 1,0-1-1,0 0 0,0-1 0,1 0 1,-1 0-1,0 0 0,0 0 0,-1-1 0,1 0 1,0 0-1,0-1 0,-1 0 0,0 0 1,1 0-1,-1-1 0,0 1 0,-1-1 1,1 0-1,4-6 0,-3 2 41,0 0-1,-1 0 1,0 0 0,0-1 0,-1 0-1,0 0 1,-1 0 0,0 0 0,0-1-1,-1 1 1,0-1 0,0-14-1,-1 1 7,-1 1-1,-1 0 1,-1 0-1,-1 0 1,-1 0-1,0 0 1,-2 1 0,-1-1-1,-15-32 1,9 27 7,-2 0 1,-1 0 0,-1 2-1,-1 0 1,-1 1 0,-38-36-1,52 54-54,-1 1 0,0 0-1,0 1 1,-1-1 0,1 1-1,-1 0 1,0 1 0,0 0-1,0 0 1,-10-2 0,13 4-29,-1 0 0,0 1 0,0-1 0,1 1 1,-1 0-1,0 1 0,0-1 0,1 1 0,-1 0 1,0 0-1,1 0 0,-1 1 0,1-1 0,-1 1 0,1 0 1,0 1-1,0-1 0,-8 7 0,4-4-46,1 1 0,0 1 0,0 0 0,0-1 0,1 2 0,0-1-1,0 1 1,1 0 0,-6 11 0,9-14 18,0 0-1,1 0 1,-1 0-1,1 0 1,1 0 0,-1 0-1,1 0 1,-1 0-1,1 1 1,1-1-1,-1 0 1,1 0 0,0 0-1,0 0 1,0 0-1,1 0 1,0 0-1,0 0 1,4 7 0,2 2-44,1 1 1,0-2-1,1 1 1,1-1-1,0-1 1,0 1-1,26 19 1,-28-25 41,1-1 1,-1 0-1,1 0 0,1 0 1,-1-2-1,1 1 0,0-1 1,0-1-1,0 0 1,0 0-1,1-1 0,16 0 1,-2-1-3,0-1 1,0-2 0,40-7 0,-56 6 34,-1 1 1,1-1-1,-1 0 1,0-1-1,0 0 1,0-1-1,-1 1 1,0-2-1,0 1 1,0-1-1,0 0 1,9-11-1,40-42 202,-57 59-198,0 0 0,0 0 1,0-1-1,0 1 0,1 0 0,-1 0 1,0-1-1,0 1 0,0 0 0,0 0 0,0-1 1,0 1-1,0 0 0,0 0 0,0-1 0,0 1 1,0 0-1,0 0 0,0 0 0,-1-1 1,1 1-1,0 0 0,0 0 0,0-1 0,0 1 1,0 0-1,0 0 0,-1 0 0,1-1 0,0 1 1,0 0-1,0 0 0,0 0 0,-1 0 1,1-1-1,0 1-6,-1 0 0,1 0 1,0 0-1,-1 0 0,1 0 1,0 0-1,0 0 0,-1 1 0,1-1 1,0 0-1,0 0 0,-1 0 1,1 0-1,0 0 0,0 0 0,-1 0 1,1 1-1,0-1 0,0 0 1,-1 0-1,1 0 0,0 1 1,0-1-1,0 0 0,0 0 0,-1 0 1,1 1-1,0-1 0,0 0 1,0 0-1,0 1 0,0-1 1,0 0-1,0 1 0,0-1 0,0 0 1,0 0-1,0 1 0,0-1 1,0 0-1,0 1 0,0-1 1,0 0-1,0 0 0,0 1 0,0-1 1,0 0-1,0 1 0,-1 19-29,1-1 0,0 1 0,2 0 0,0-1 0,1 1 0,1-1-1,11 32 1,-10-37 23,1-1-1,0 1 1,1-1-1,0-1 1,1 1 0,1-1-1,0-1 1,0 1-1,1-2 1,1 1-1,19 14 1,-13-13 10,0-1 1,1-1 0,0 0 0,1-2-1,0 0 1,0-1 0,29 7-1,-34-12 59,0 1-1,0-2 1,0 0 0,0 0-1,0-1 1,1-1-1,-1 0 1,0-1-1,0-1 1,-1 0-1,24-9 1,-33 10-4,0-1 1,0 1-1,0-1 1,-1 0-1,1 0 0,-1-1 1,0 1-1,0-1 1,0 0-1,0 1 1,-1-1-1,1-1 1,-1 1-1,0 0 1,0 0-1,-1-1 0,1 1 1,-1-1-1,0 1 1,0-1-1,0-8 1,1-9 175,0 0 0,-2 0 1,-3-31-1,-8-43 308,-31-118 0,39 202-487,0 1 1,-1 0-1,0 0 0,-8-15 1,10 22-37,-1 0 1,0 0-1,1 0 1,-1 0-1,-1 0 1,1 1-1,-1-1 1,1 1-1,-1 0 1,0 0-1,0 1 1,0-1-1,-7-3 1,4 4-18,0-1 0,1 1 0,-1 1 0,0-1 1,0 1-1,0 0 0,0 1 0,0 0 0,0 0 0,0 0 1,0 1-1,0 0 0,0 0 0,-12 4 0,8 0-27,0 0-1,1 0 0,-1 1 1,1 0-1,1 1 0,-1 0 0,1 0 1,-9 10-1,-10 14-1390,1 1 1,2 2-1,-38 65 0,61-96 1200,-28 45-3014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5.618"/>
    </inkml:context>
    <inkml:brush xml:id="br0">
      <inkml:brushProperty name="width" value="0.2" units="cm"/>
      <inkml:brushProperty name="height" value="0.2" units="cm"/>
      <inkml:brushProperty name="color" value="#008C3A"/>
    </inkml:brush>
  </inkml:definitions>
  <inkml:trace contextRef="#ctx0" brushRef="#br0">1 82 6377,'8'-8'2833,"8"6"-1209,0-4-1040,10-2-143,-8 2-185,2-6-64,5 10-80,-11-8 0,12 4-16,2 2-16,-10-6-40,14 10-40,8 2-72,-4 0-136,20 10-673,-4-4-591,0-20-1088,0-8-113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6.503"/>
    </inkml:context>
    <inkml:brush xml:id="br0">
      <inkml:brushProperty name="width" value="0.2" units="cm"/>
      <inkml:brushProperty name="height" value="0.2" units="cm"/>
      <inkml:brushProperty name="color" value="#008C3A"/>
    </inkml:brush>
  </inkml:definitions>
  <inkml:trace contextRef="#ctx0" brushRef="#br0">40 10 5305,'-6'-4'7358,"6"4"-7341,0-1 1,-1 1-1,1 0 0,0-1 1,-1 1-1,1 0 0,0-1 1,-1 1-1,1 0 0,0-1 1,-1 1-1,1 0 0,-1 0 1,1-1-1,0 1 0,-1 0 1,1 0-1,-1 0 0,1-1 1,-1 1-1,1 0 0,-1 0 1,1 0-1,-1 0 0,1 0 1,-1 0-1,1 0 0,-1 0 1,1 0-1,-1 1 0,1-1 1,-1 0-1,1 0 0,0 0 1,-1 0-1,1 1 0,-1-1 1,1 0-1,-1 0 0,1 1 1,0-1-1,-1 0 0,1 1 1,0-1-1,-1 0 0,1 1 1,-10 51-136,7-29 101,2 1-1,0-1 1,2 1-1,0-1 1,2 0-1,0 1 1,9 26-1,-6-30 6,1 1 1,0-1-1,2 0 0,0-1 1,2 0-1,17 25 0,-23-37 14,0-1 0,1 0-1,-1 0 1,1 0 0,1-1 0,-1 0-1,1 0 1,-1 0 0,1-1 0,1 0-1,-1 0 1,0-1 0,1 0 0,0-1-1,0 1 1,0-1 0,0-1 0,0 1-1,0-2 1,14 1 0,-9-2 13,0 0 1,-1-2 0,1 1-1,-1-1 1,0-1 0,1 0-1,-2-1 1,1 0 0,-1-1-1,1 0 1,-1-1 0,-1 0-1,0-1 1,12-11 0,-14 12 18,0-1 0,-1-1 0,0 0-1,0 0 1,-1 0 0,0-1 0,-1 1 0,0-1 0,0-1 0,-1 1 0,-1-1 0,1 0 0,-2 1 0,0-1 0,0-1 0,0-18 0,-2 21 20,-1 0 0,0 0 0,-1 1 0,0-1 1,0 0-1,-1 1 0,0 0 0,-1-1 0,0 1 0,0 0 0,-1 1 0,1-1 1,-2 1-1,1 0 0,-1 0 0,0 1 0,0 0 0,-1 0 0,0 0 0,-11-7 1,9 7-10,-1 0 0,1 1 0,-1 0 1,0 1-1,-1 0 0,1 0 0,-1 1 1,0 0-1,1 1 0,-1 1 0,0-1 1,0 2-1,0-1 0,-1 2 0,1-1 0,-12 3 1,12 0-70,0 0 1,1 0-1,-1 0 1,1 2 0,0-1-1,-16 11 1,22-13-37,1 0 0,-1 1 0,1 0 0,0 0 1,0 0-1,0 0 0,0 0 0,1 1 0,-1-1 1,1 1-1,0 0 0,0 0 0,0 0 0,1 0 0,-1 0 1,1 0-1,0 0 0,0 0 0,0 0 0,1 7 0,-1-7-179,1 1 0,1 0 0,-1 0 0,1 0-1,0 0 1,0 0 0,0-1 0,4 9 0,-5-12 127,1 0 1,-1 0-1,1 0 1,-1 0-1,1-1 1,0 1-1,-1 0 0,1 0 1,0 0-1,0 0 1,0-1-1,0 1 1,0 0-1,-1-1 1,1 1-1,0 0 1,0-1-1,1 0 1,-1 1-1,0-1 1,0 0-1,0 1 1,0-1-1,0 0 0,0 0 1,0 0-1,1 0 1,-1 0-1,0 0 1,0 0-1,0 0 1,0 0-1,0-1 1,0 1-1,0 0 1,0-1-1,1 1 1,-1-1-1,0 1 1,1-2-1,22-15-2162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6.988"/>
    </inkml:context>
    <inkml:brush xml:id="br0">
      <inkml:brushProperty name="width" value="0.2" units="cm"/>
      <inkml:brushProperty name="height" value="0.2" units="cm"/>
      <inkml:brushProperty name="color" value="#008C3A"/>
    </inkml:brush>
  </inkml:definitions>
  <inkml:trace contextRef="#ctx0" brushRef="#br0">58 162 5441,'-56'2'5733,"60"6"-4886,-5-5-805,0 1 1,0-1-1,0 1 0,1-1 0,-1 1 1,1-1-1,0 0 0,0 1 0,0-1 1,0 1-1,1-1 0,0 5 0,2 17 36,-2 0-29,5 55 119,-6-74-152,1 0 0,1 0 0,-1 0 0,1 0 0,0-1 0,1 1 0,-1-1 0,1 1 0,0-1 0,0 0 0,6 7 0,86 77 140,-80-76-135,1-1 0,0-1 1,1 0-1,27 13 0,-34-21 10,-1 0 0,1-1 0,0 0 0,0-1 0,0 1 0,0-2 0,0 1 0,0-2 0,17-2 0,1 2 100,-14-1-23,0 0-1,1 0 0,-1-1 1,0-1-1,19-8 0,-25 9-39,0-1-1,0 1 1,-1-2-1,0 1 1,0-1-1,0 0 1,0 0-1,-1-1 0,0 0 1,0 0-1,5-8 1,-6 7 5,0 0 1,-1 0-1,0 0 1,0-1-1,-1 0 1,0 0 0,0 0-1,-1 0 1,0 0-1,0 0 1,-1 0-1,0-1 1,-1 1-1,0-1 1,0 1-1,-1 0 1,0-1-1,0 1 1,-1 0-1,0 0 1,0 0-1,-1 0 1,-4-8-1,-6-8-23,-1 0 0,-1 1 0,-1 1 0,-2 0 0,0 2 0,-1 0 0,0 0 0,-2 2 0,0 1 0,-1 1 0,-43-25 0,54 36-66,0-1-1,-1 1 0,0 1 0,0 0 0,0 1 0,0 0 0,-16-2 1,24 5-26,-1-1 1,1 1 0,0 0-1,-1 0 1,1 0 0,-1 1 0,1 0-1,0 0 1,0 0 0,-1 0-1,1 0 1,0 1 0,0 0 0,0 0-1,1 0 1,-1 0 0,0 1-1,1-1 1,-1 1 0,1 0 0,0 0-1,0 0 1,0 1 0,-3 4 0,2 0-302,0 0 0,0 1 0,1-1 0,0 1 0,0 0 0,1 0 1,0 0-1,1 0 0,0 0 0,0 1 0,1-1 0,0 0 1,2 10-1,5 10-2407,10-15 49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7.891"/>
    </inkml:context>
    <inkml:brush xml:id="br0">
      <inkml:brushProperty name="width" value="0.2" units="cm"/>
      <inkml:brushProperty name="height" value="0.2" units="cm"/>
      <inkml:brushProperty name="color" value="#E71224"/>
    </inkml:brush>
  </inkml:definitions>
  <inkml:trace contextRef="#ctx0" brushRef="#br0">489 78 3513,'26'-5'4860,"-26"5"-4799,0-3 124,-1 0-1,0 1 0,0-1 0,-1 1 0,1-1 0,-1 1 1,1 0-1,-4-4 0,3 2-152,-1 1 114,0 0 1,1 0 0,-1-1-1,-1 2 1,1-1 0,0 0 0,-1 1-1,1-1 1,-1 1 0,0 0 0,0 0-1,0 1 1,0-1 0,-5-1-1,2 2-21,-1 0-1,0 0 1,1 0-1,-1 1 1,0 0-1,0 0 1,-11 3-1,6-1-69,0 1-1,0 1 1,1 0-1,-1 1 1,1 0-1,0 1 1,0 0-1,-18 14 1,20-12-66,0 1 1,0 0-1,1 1 1,0 0-1,0 0 1,1 1-1,1 0 1,0 0-1,-9 20 0,15-27 2,-1 0 0,1 0 0,0 0 0,-1 0 0,2 0 0,-1 0 0,0 0 0,1 1 0,0-1 0,0 0 0,0 0 0,1 0 0,-1 0 0,1 0 0,0 1 0,0-1 0,1 0 0,-1-1 0,1 1 0,0 0 0,-1 0 0,2-1 0,-1 1 0,0-1 0,1 0 0,0 1 0,0-1 0,0 0 0,0-1 0,0 1 0,0-1 0,1 1 0,6 3 0,8 3 10,0 0 1,0-1 0,1-1-1,-1 0 1,1-2-1,1 0 1,-1-2-1,1 0 1,0 0-1,0-2 1,25-2 0,-34 1-1,0 0 1,-1 1-1,1 0 1,0 0-1,12 4 1,-19-4 0,0 0 0,0 1 0,0-1 0,0 1-1,0 0 1,-1 0 0,1 0 0,-1 0 0,1 0 0,-1 1 0,0 0 0,0 0-1,0 0 1,0 0 0,-1 0 0,5 6 0,-2 2-33,1-1 0,-1 1-1,-1 1 1,0-1 0,-1 1 0,0 0 0,2 23-1,5 35-201,-9-66 223,0 1 0,-1-1 0,1 1 0,-1-1 0,-1 1 1,1-1-1,0 1 0,-1-1 0,0 1 0,0-1 0,-1 0 0,1 1 0,-1-1 0,0 0 0,0 0 0,0 0 0,-5 6 0,-3 3 4,-1-1-1,0 0 0,-19 15 1,11-10 8,10-9 60,-1 0-1,0-1 1,0-1-1,0 1 0,-1-2 1,0 1-1,0-2 0,0 1 1,-1-1-1,1-1 1,-1 0-1,0-1 0,0 0 1,0-1-1,0 0 1,0-1-1,-1 0 0,-23-4 1,13-1 83,-1-1 0,0 0 1,1-2-1,1-1 0,-1-1 0,1 0 1,1-2-1,-32-23 0,45 30-161,-22-18 28,28 22-40,1-1 0,-1 1 1,1 0-1,0-1 1,0 1-1,0-1 1,-1 1-1,2-1 0,-1 0 1,0 1-1,0-1 1,0 0-1,1 0 1,-1 1-1,1-1 0,-1-2 1,1 3-61,1-1-1,-1 1 1,1 0 0,-1 0-1,1 0 1,-1-1 0,1 1-1,0 0 1,-1 0 0,1 0 0,0 0-1,0 0 1,0 0 0,0 0-1,0 0 1,0 1 0,0-1-1,0 0 1,0 0 0,0 1-1,0-1 1,0 1 0,1-1 0,-1 1-1,2-1 1,8-4-1020,14-10-1244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7.821"/>
    </inkml:context>
    <inkml:brush xml:id="br0">
      <inkml:brushProperty name="width" value="0.2" units="cm"/>
      <inkml:brushProperty name="height" value="0.2" units="cm"/>
      <inkml:brushProperty name="color" value="#008C3A"/>
    </inkml:brush>
  </inkml:definitions>
  <inkml:trace contextRef="#ctx0" brushRef="#br0">70 87 4369,'-70'66'4878,"105"-71"-3108,19-5-1774,-7 2 9,1 1 0,60 0 0,80-4 195,-154 6-745,-1 0 1,-1-2-1,56-20 1,-86 27 383,0-1 0,0 0 1,0 0-1,0 0 0,0 0 0,0 0 1,-1 0-1,1 0 0,0-1 0,2-2 0,-3 3 37,-1 0 0,1 0 0,-1 0 0,1 0 0,-1-1 0,0 1 0,0 0 0,1 0 0,-1 0 0,0-1 0,0 1 0,0 0 0,0 0 0,-1-1 0,1 1 0,0 0 0,0 0 0,-1 0 0,0-2 0,-4-18-1372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8.202"/>
    </inkml:context>
    <inkml:brush xml:id="br0">
      <inkml:brushProperty name="width" value="0.2" units="cm"/>
      <inkml:brushProperty name="height" value="0.2" units="cm"/>
      <inkml:brushProperty name="color" value="#008C3A"/>
    </inkml:brush>
  </inkml:definitions>
  <inkml:trace contextRef="#ctx0" brushRef="#br0">0 133 5089,'24'-18'2305,"18"2"-793,14-6-568,12-4-280,4 4-144,-12 4-352,7 8-88,-11 10-192,-8 2-112,0 6-312,-18 0-176,-4 8-464,2 6-280,-8 10-201,-4 0 33,-24-8 328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48.562"/>
    </inkml:context>
    <inkml:brush xml:id="br0">
      <inkml:brushProperty name="width" value="0.2" units="cm"/>
      <inkml:brushProperty name="height" value="0.2" units="cm"/>
      <inkml:brushProperty name="color" value="#008C3A"/>
    </inkml:brush>
  </inkml:definitions>
  <inkml:trace contextRef="#ctx0" brushRef="#br0">0 250 6185,'30'-12'3153,"6"-14"-536,22-4-1937,14-2-264,-8 12-272,-18 14-144,0 2-304,29 2-272,-1 2-609,8 8-295,-4-10-528,2-6 39,-1-12 305,-9-4 232,-14-12 607,0 0 185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6:50.503"/>
    </inkml:context>
    <inkml:brush xml:id="br0">
      <inkml:brushProperty name="width" value="0.2" units="cm"/>
      <inkml:brushProperty name="height" value="0.2" units="cm"/>
      <inkml:brushProperty name="color" value="#008C3A"/>
    </inkml:brush>
  </inkml:definitions>
  <inkml:trace contextRef="#ctx0" brushRef="#br0">0 621 5089,'51'49'6313,"-37"-75"-5127,7-13-1299,16-35 524,-19 41-116,-1 0 0,-2-1 0,-1 0 0,-2-1 0,8-38 0,-12 3 28,-7 54-244,1-1 1,0 0-1,1 0 1,1 1 0,0 0-1,1 0 1,12-24-1,-17 39-77,13-27 200,-13 27-199,0 0 0,0 0 0,0 0 0,0 0 0,-1-1 0,1 1 0,0 0 0,0 0 0,-1 0 0,1 0 0,-1 0 0,1 0 0,-1 0 0,1 0 0,-1 0 0,0 0 0,1 0 0,-1 1 1,0-1-1,0 0 0,0 0 0,-1-1 0,-12-8-104,19 17-114,17 28-133,0 4 255,-3 1-1,0 1 1,-3 0 0,15 60 0,127 474 181,-149-538-14,-2 2-1,-1-1 1,-2 1-1,-2-1 1,-2 1-1,-4 40 1,-3-57-11,7-22-77</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3.687"/>
    </inkml:context>
    <inkml:brush xml:id="br0">
      <inkml:brushProperty name="width" value="0.2" units="cm"/>
      <inkml:brushProperty name="height" value="0.2" units="cm"/>
      <inkml:brushProperty name="color" value="#FF0066"/>
    </inkml:brush>
  </inkml:definitions>
  <inkml:trace contextRef="#ctx0" brushRef="#br0">112 42 3033,'-21'5'589,"-70"18"10218,100-19-10897,32 8 151,0-3 0,1-1 1,1-2-1,-1-3 0,1 0 0,65-6 0,231-25 169,-72 5-172,448 0-30,4 35-20,186 23 106,-846-32-82,1-2 1,60-8-1,-96 4 1,0-1 0,0-1-1,-1-1 1,0-1 0,0-2-1,-1 0 1,37-21-1,-51 26-186,1-1 212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4.312"/>
    </inkml:context>
    <inkml:brush xml:id="br0">
      <inkml:brushProperty name="width" value="0.2" units="cm"/>
      <inkml:brushProperty name="height" value="0.2" units="cm"/>
      <inkml:brushProperty name="color" value="#FF0066"/>
    </inkml:brush>
  </inkml:definitions>
  <inkml:trace contextRef="#ctx0" brushRef="#br0">13 22 7930,'-7'-7'3484,"7"6"-3380,-1 1 105,0-1-105,1 1 1,0-1-1,-1 1 1,1-1-1,-1 0 0,1 1 1,0-1-1,0 1 1,-1-1-1,1 0 0,0 1 1,0-1-1,0 0 1,0 1-1,0-1 0,0 0 1,0 1-1,0-1 1,0 0-1,7 3-108,34 12 3,1-3 0,63 11 0,-66-15 4,64 18 3,136 53 0,-193-62-11,35 15-7,-2 3 0,-1 3 1,81 54-1,-158-91 12,-1 0 0,0 0 0,0 0 1,0 0-1,1 0 0,-1 0 0,0 0 0,0 0 0,1 0 0,-1 0 1,0 0-1,0 0 0,0 0 0,1 0 0,-1 0 0,0 1 0,0-1 1,0 0-1,1 0 0,-1 0 0,0 0 0,0 0 0,0 1 1,0-1-1,0 0 0,1 0 0,-1 0 0,0 1 0,0-1 0,0 0 1,0 0-1,0 0 0,0 1 0,0-1 0,0 0 0,0 0 0,0 1 1,0-1-1,0 0 0,0 0 0,0 0 0,0 1 0,0-1 0,0 0 1,0 0-1,0 1 0,0-1 0,0 0 0,0 0 0,0 0 1,-1 1-1,1-1 0,0 0 0,0 0 0,0 0 0,-3 11 11,2-4-4,-1-1 1,1 0 0,-1 1-1,0-1 1,0 0 0,-1 0-1,-5 9 1,2-8-3,-1 0-1,1 0 1,-1-1 0,-1 0-1,1 0 1,-10 4 0,-5 6 2,-221 148 288,35-32 574,201-127-845,-6 6 29,-1-1 1,-1 0-1,-19 10 1,16-11 3,0 1-1,-24 19 1,12-8-41,20-17-317,-39-5-6587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5.980"/>
    </inkml:context>
    <inkml:brush xml:id="br0">
      <inkml:brushProperty name="width" value="0.2" units="cm"/>
      <inkml:brushProperty name="height" value="0.2" units="cm"/>
      <inkml:brushProperty name="color" value="#FF0066"/>
    </inkml:brush>
  </inkml:definitions>
  <inkml:trace contextRef="#ctx0" brushRef="#br0">0 579 3945,'60'-54'1702,"-42"29"1911,-26 18-2136,8 7-1452,0 0-13,0 0 0,0 0 1,0 0-1,1 0 0,-1 0 1,0 0-1,0 0 0,0 0 1,0 0-1,0 0 0,1 0 285,-1 0-285,0 0 0,0 0 1,0-1-1,0 1 0,0 0 1,0 0-1,0 0 0,1 0 1,-1 0-1,0 0 0,0 0 1,12 7-54,14 13 61,37 38 0,-42-37-10,1-1 0,36 26-1,-30-29-1,1 0-1,0-2 0,1-1 1,0-2-1,51 14 0,-60-21 11,1-1 0,-1-1 0,1-1-1,0-1 1,0-1 0,0 0 0,0-2-1,-1-1 1,1 0 0,0-2-1,-1-1 1,0 0 0,-1-1 0,1-2-1,-1 0 1,-1-1 0,0 0 0,0-2-1,-1-1 1,-1 0 0,0-1-1,-1 0 1,17-20 0,-17 16 22,-10 12-15,-1 0-1,1-1 1,-1 1 0,0-1 0,-1 0-1,0 0 1,0-1 0,0 1-1,-1-1 1,3-9 0,-4 5 25,1 0 0,-2 0 0,0 0 0,0-1 0,-1 1-1,0 0 1,-1 0 0,-1 0 0,0 0 0,-1 0 0,0 0 0,0 0 0,-11-20 0,4 11 13,-2 0-1,-1 1 1,0 0 0,-1 1 0,-2 0 0,1 2-1,-2 0 1,-1 0 0,-24-17 0,18 19-20,0 1-1,-1 1 1,0 1 0,-1 1 0,-1 1-1,0 2 1,-54-11 0,46 14-9,0 2 1,-1 1 0,1 2-1,0 1 1,-68 12-1,90-11-25,1 1 1,-1 1-1,0 0 0,1 0 0,0 1 0,-19 11 0,24-12-8,1 1 1,0 0-1,0 0 1,0 0-1,0 1 1,1 0-1,0 0 1,0 1-1,1-1 1,-1 1-1,2 0 1,-4 7-1,0 4-10,1-1 0,1 1 0,1 0 0,0 1 0,2-1-1,0 0 1,1 1 0,1-1 0,0 1 0,2-1 0,0 1 0,9 33 0,0-11-13,2-1 0,2 0 1,2 0-1,32 55 0,-16-42-2,52 64-1,-29-43 8,60 88-30,74 100-38,-112-166 73,-48-62 2,-1 2-1,46 76 0,-74-109 9,1 0 0,0 0 0,-1 0 0,0 0 0,0 0 0,0 0 1,0 0-1,0 0 0,0 1 0,-1-1 0,0 0 0,0 0 0,0 1 1,0-1-1,0 0 0,-1 1 0,1-1 0,-1 0 0,0 0 0,0 0 1,0 0-1,0 1 0,-1-1 0,1-1 0,-1 1 0,0 0 0,1 0 1,-1-1-1,-1 1 0,1-1 0,0 1 0,-1-1 0,-4 3 0,-4 3 3,-2-1-1,1 0 1,-1-1-1,0 0 1,0-1-1,-22 6 1,5-4 127,0-1 1,-1-2 0,0 0 0,0-2-1,1-2 1,-1 0 0,-44-8 0,37 2 152,1-1 1,0-3-1,1 0 1,0-3-1,-56-27 1,71 28-104,0 0 0,1-1 0,1-1 1,0-1-1,1 0 0,0-2 0,-28-35 0,45 51-215,1 1-1,0-1 1,-1 0 0,1 1-1,-1-1 1,1 0-1,-1 1 1,1-1-1,-1 1 1,1-1-1,-1 1 1,0-1-1,1 1 1,-1 0-1,0-1 1,1 1-1,-1-1 1,0 1-1,1 0 1,-1 0-1,0 0 1,0-1-1,1 1 1,-1 0-1,0 0 1,0 0-1,0 0 1,0 0-1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6.479"/>
    </inkml:context>
    <inkml:brush xml:id="br0">
      <inkml:brushProperty name="width" value="0.2" units="cm"/>
      <inkml:brushProperty name="height" value="0.2" units="cm"/>
      <inkml:brushProperty name="color" value="#FF0066"/>
    </inkml:brush>
  </inkml:definitions>
  <inkml:trace contextRef="#ctx0" brushRef="#br0">21 93 8682,'-20'-16'3657,"20"6"-2153,4 4-632,12 0-664,24 2-112,6-6-96,9 2-16,17 2 8,0-6-8,14 8-8,-2 2-16,-11-6-160,-1 8-200,-14 0-1016,-24 0-889,-114 8-5312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6.869"/>
    </inkml:context>
    <inkml:brush xml:id="br0">
      <inkml:brushProperty name="width" value="0.2" units="cm"/>
      <inkml:brushProperty name="height" value="0.2" units="cm"/>
      <inkml:brushProperty name="color" value="#FF0066"/>
    </inkml:brush>
  </inkml:definitions>
  <inkml:trace contextRef="#ctx0" brushRef="#br0">1 68 7154,'52'0'3168,"18"-10"-1311,37 0-1297,5-6-176,18 4-184,-17 2-88,-21 0-72,-2 10-40,-38 0-208,-8 8-248,-4 8-1257,-4-4-455,-72 0-2561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7.304"/>
    </inkml:context>
    <inkml:brush xml:id="br0">
      <inkml:brushProperty name="width" value="0.2" units="cm"/>
      <inkml:brushProperty name="height" value="0.2" units="cm"/>
      <inkml:brushProperty name="color" value="#FF0066"/>
    </inkml:brush>
  </inkml:definitions>
  <inkml:trace contextRef="#ctx0" brushRef="#br0">336 140 14907,'56'-22'56,"12"8"-8,42-28 48,1 30-160,-21 0-104,-30 4-336,-16 8-248,-22 0-736,-114-22-6602,14 14 6946</inkml:trace>
  <inkml:trace contextRef="#ctx0" brushRef="#br0" timeOffset="1">1 465 8170,'10'2'3408,"22"-8"-1823,6-4-809,43-14-488,19-2-40,12 4-168,4-4-48,-5 10-120,-9 4-168,-22-1-808,-4 15-881,-38 5-663,-2-1-41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8.526"/>
    </inkml:context>
    <inkml:brush xml:id="br0">
      <inkml:brushProperty name="width" value="0.2" units="cm"/>
      <inkml:brushProperty name="height" value="0.2" units="cm"/>
      <inkml:brushProperty name="color" value="#E71224"/>
    </inkml:brush>
  </inkml:definitions>
  <inkml:trace contextRef="#ctx0" brushRef="#br0">31 61 4545,'-2'1'6020,"-11"3"-5460,-2 0 866,44-22-1182,-11 9-239,-7 3-4,1 0 0,-1 1 0,1 0 1,0 0-1,0 1 0,0 1 0,1 0 1,21-2-1,-26 5 0,0 0 0,0 1 1,0-1-1,-1 2 0,1-1 0,0 1 1,-1 0-1,1 1 0,-1-1 0,0 1 1,0 1-1,0 0 0,0 0 0,-1 0 1,1 1-1,-1-1 0,0 2 0,7 7 1,-7-8-3,-1 1 1,-1-1 0,1 1-1,-1-1 1,0 1-1,0 0 1,-1 1-1,0-1 1,0 1 0,0-1-1,-1 1 1,0 0-1,0 0 1,-1 0 0,0 0-1,0 0 1,-1 1-1,0 10 1,-1-4-5,-1 0 0,-1-1 0,0 1 0,-1 0 0,0-1 0,-1 0 1,-1 0-1,-11 20 0,-22 43 8,26-48 70,-2-1-1,0 0 1,-2-1 0,-22 26-1,34-46-3,0 1-1,0-1 0,0 1 0,-6 13 0,10-19-61,0 0 0,1 0 0,-1 0 0,1 0 1,0 0-1,-1 0 0,1 0 0,0 0 0,0 0 0,-1 0 0,1 0 0,0 0 0,0 0 0,0 0 0,0 0 0,0 0 1,1 1-1,-1-1 0,0 0 0,0 0 0,1 0 0,-1 0 0,0 0 0,1 0 0,-1-1 0,1 1 0,0 0 0,-1 0 1,1 0-1,0 0 0,-1 0 0,1-1 0,0 1 0,0 0 0,0-1 0,-1 1 0,1-1 0,0 1 0,0-1 0,0 1 1,0-1-1,0 1 0,0-1 0,0 0 0,0 0 0,0 0 0,1 1 0,-1-1 0,1 0 0,25 3 74,1-2 1,0 0-1,0-2 0,38-6 0,49-1-32,-97 9-353,0 1-1,-1 0 1,1 2 0,18 6-1,31 5-2174,-9-8-85,1-1-105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7.691"/>
    </inkml:context>
    <inkml:brush xml:id="br0">
      <inkml:brushProperty name="width" value="0.2" units="cm"/>
      <inkml:brushProperty name="height" value="0.2" units="cm"/>
      <inkml:brushProperty name="color" value="#FF0066"/>
    </inkml:brush>
  </inkml:definitions>
  <inkml:trace contextRef="#ctx0" brushRef="#br0">1 104 10866,'22'14'3985,"4"-8"-3145,14 6-416,25-4-240,3-4-47,20-2-113,6 0-40,22-2-209,17 0-175,15-24-1320,10-30-1049,-15-19-463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8.804"/>
    </inkml:context>
    <inkml:brush xml:id="br0">
      <inkml:brushProperty name="width" value="0.2" units="cm"/>
      <inkml:brushProperty name="height" value="0.2" units="cm"/>
      <inkml:brushProperty name="color" value="#FF0066"/>
    </inkml:brush>
  </inkml:definitions>
  <inkml:trace contextRef="#ctx0" brushRef="#br0">129 613 3673,'-65'-97'2170,"62"92"-1831,1 1 1,0-1 0,-1 1 0,0 0 0,0 0-1,0 0 1,-1 1 0,1-1 0,-1 1 0,0-1-1,-8-4 1,-3-2 813,15 10-1139,-1 0 1,1 0-1,0 0 1,0 0-1,0 0 1,0 0-1,0 0 0,0 0 1,0 0-1,0 0 1,-1 0-1,1-1 0,0 1 1,0 0-1,0 0 1,0 0-1,0 0 1,0 0-1,0 0 0,0 0 1,0 0-1,0-1 1,0 1-1,0 0 0,0 0 1,0 0-1,0 0 1,0 0-1,0 0 1,0 0-1,0-1 0,0 1 1,0 0-1,0 0 1,0 0-1,0 0 0,0 0 1,0 0-1,0 0 1,0-1-1,0 1 1,0 0-1,0 0 0,0 0 1,0 0-1,0 0 1,0 0-1,0 0 0,1 0 1,-1 0-1,0-1 1,0 1-1,0 0 1,0 0-1,0 0 0,0 0 1,1 0-1,11 3 709,-9-1-710,0 0 0,0 1-1,0-1 1,0 1 0,-1 0 0,1 0-1,-1 0 1,0 0 0,0 1 0,0-1 0,0 1-1,3 6 1,15 26-58,0-10 48,1-2-1,2 0 1,0-1 0,2-1-1,0-2 1,1 0-1,1-2 1,40 21-1,-31-21 13,1-2-1,1-1 0,0-1 0,1-3 1,0-1-1,54 6 0,-76-13 1,1-2 0,-1 0 0,28-3 0,-38 2-3,0-2 0,-1 1 0,1-1 0,-1 0 1,1 0-1,-1-1 0,0 0 0,0 0 0,0 0 0,0-1 0,-1 0 0,7-6 0,4-4 44,-2-1 0,1 0-1,-2-1 1,0 0-1,-2-2 1,1 1-1,-2-1 1,0-1-1,8-24 1,-13 28-10,0 0 0,-1 0 1,-1 0-1,-1 0 0,0 0 0,-1-1 1,-1 1-1,0-1 0,-1 1 0,0 0 1,-2 0-1,1-1 0,-8-18 0,-4-5 80,-3 1 0,-1 1-1,-1 0 1,-2 1-1,-47-59 1,59 85-102,0 1 0,0 0 1,-1 0-1,0 1 0,-1 1 0,1-1 1,-1 2-1,-1 0 0,1 0 0,-1 1 0,0 0 1,-1 1-1,1 0 0,-1 1 0,1 1 1,-15-2-1,8 3-22,0 0-1,1 1 1,-1 0 0,0 2-1,1 0 1,0 1 0,-1 1 0,1 1-1,0 0 1,-28 14 0,21-7-23,0 2 1,1 1-1,0 1 0,-28 25 1,43-33 6,0 0 0,1 1 0,0 0 0,0 0 0,1 1 0,0 0 1,1 0-1,0 1 0,0-1 0,2 1 0,-1 1 0,1-1 0,-3 14 0,6-9 3,0 1 0,1-1 0,0 1 0,2 0 0,0-1 0,0 1 1,2-1-1,0 0 0,6 16 0,64 139-26,-74-171 37,239 410-26,-158-283-4,24 28-12,20 34-14,-121-183 53,-1 0 1,0 0-1,0 1 0,0 0 0,-1-1 1,0 1-1,0 0 0,-1 0 0,2 13 0,-3-16 4,-1 0-1,1 0 0,-1-1 1,0 1-1,0 0 0,0 0 1,0-1-1,-1 1 0,1 0 1,-1-1-1,0 0 0,0 1 1,0-1-1,-1 0 0,1 0 1,-1 0-1,1 0 0,-1-1 1,-6 5-1,-16 15 18,18-15-3,0-1 0,-1 1 1,0-1-1,-1 0 1,1-1-1,-18 8 0,3-5 83,-1-2-1,0-1 1,0-1-1,0-1 0,0-1 1,0-1-1,-1-1 1,1-2-1,0 0 1,0-1-1,0-2 1,-24-7-1,36 8-18,1-1-1,-1 0 0,1 0 1,1-1-1,-1-1 1,1 0-1,0 0 1,-14-14-1,8 4-158,1 0 0,1-1 1,-21-34-1,34 50-37,-1 0 0,1-1-1,0 1 1,0 0 0,0-1 0,0 1 0,0 0 0,1-1 0,-1 1 0,1-1-1,-1 1 1,1-1 0,0 0 0,0 1 0,0-1 0,0 1 0,1-1 0,-1 1-1,1-1 1,0 1 0,0-3 0,1 1-215,0 1 0,1-1 0,-1 1 0,0 0 0,1 0 0,0 0 0,0 0 0,0 1 1,0-1-1,0 1 0,0-1 0,7-2 0,33-22-2720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09.406"/>
    </inkml:context>
    <inkml:brush xml:id="br0">
      <inkml:brushProperty name="width" value="0.2" units="cm"/>
      <inkml:brushProperty name="height" value="0.2" units="cm"/>
      <inkml:brushProperty name="color" value="#FF0066"/>
    </inkml:brush>
  </inkml:definitions>
  <inkml:trace contextRef="#ctx0" brushRef="#br0">411 146 9714,'-8'-7'1232,"0"0"0,1 0 0,-12-15-1,12 14-1074,1 0 0,-1 1-1,0 0 1,-1 0-1,-13-9 1,10 9-112,-1 1 0,1 0 1,-1 0-1,0 1 0,0 1 1,-1 0-1,1 1 1,-1 0-1,-14-1 0,21 3-56,-1 1-1,0 0 1,0 0-1,0 0 1,0 1 0,0 1-1,0-1 1,1 1-1,-1 0 1,1 0-1,-1 1 1,1 0-1,0 0 1,0 0 0,0 1-1,0 0 1,1 0-1,-8 7 1,9-8-5,0 1 1,0 0 0,0 0 0,0 0-1,1 0 1,0 1 0,0-1-1,0 1 1,0 0 0,1 0 0,0 0-1,0 0 1,0 0 0,0 1 0,1-1-1,0 0 1,0 1 0,1-1-1,-1 1 1,1-1 0,0 1 0,1-1-1,1 9 1,0 5 23,2 0 0,0 0-1,1-1 1,1 0 0,0 0 0,2 0-1,0 0 1,1-1 0,1-1 0,0 0 0,1 0-1,1-1 1,0 0 0,2-1 0,-1 0-1,1-1 1,1-1 0,1 0 0,-1-1 0,2-1-1,-1-1 1,1 0 0,1-1 0,0 0-1,0-2 1,0 0 0,1-1 0,0-1 0,25 2-1,-6-4 145,1-1-1,-1-2 0,1-2 1,-1-2-1,45-11 0,-54 9 70,0-2-1,0-1 1,-1-1 0,-1-1-1,0-2 1,0-1-1,29-22 1,-32 21 30,-17 12-151,0 0-1,0-1 1,0 0 0,6-8 0,-11 12-82,-1 0-1,0-1 1,0 1 0,0 0-1,0-1 1,0 0 0,0 1 0,-1-1-1,1 1 1,0-1 0,-1 0-1,1 0 1,-1 1 0,0-1-1,0 0 1,1 0 0,-1 1 0,0-1-1,0 0 1,-1 0 0,1 1-1,0-1 1,-2-3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6.909"/>
    </inkml:context>
    <inkml:brush xml:id="br0">
      <inkml:brushProperty name="width" value="0.2" units="cm"/>
      <inkml:brushProperty name="height" value="0.2" units="cm"/>
      <inkml:brushProperty name="color" value="#FF0066"/>
    </inkml:brush>
  </inkml:definitions>
  <inkml:trace contextRef="#ctx0" brushRef="#br0">96 1317 1096,'-5'-4'399,"0"0"0,0 0 0,-1 1 0,1 0 0,-1-1 0,0 2 0,0-1 0,0 1 0,-9-3 0,-15-7 5605,75 21-5969,277 63 66,-250-65-65,1-3-1,84-7 1,-28 0 51,-129 2-42,1 0-1,-1-1 1,0 1 0,1-1 0,-1 1 0,0-1 0,0 1-1,0-1 1,0 1 0,0-1 0,-1 1 0,1-1-1,0 1 1,-1-1 0,1 1 0,-2-3 0,-12-46-34,1 14 16,-1 1-1,-2 0 0,-34-53 1,29 56-9,-61-97 48,70 109-56,2-1 1,1-1-1,0 1 0,-8-36 1,11 31 0,1 0 1,1 0-1,1 0 1,2-1-1,0 1 1,2 0-1,1-1 1,1 1-1,1 0 1,1 0-1,2 1 1,0-1-1,2 1 1,1 1-1,18-34 1,-7 23-24,51-64 0,-61 87 8,0-1 0,1 2 0,1-1 0,0 2 0,0 0 0,1 0 0,25-12 0,-25 15-1,124-53-40,-113 51 27,-1 1 1,2 2-1,46-7 1,-54 13 5,0 1 1,0 1 0,0 1-1,0 1 1,-1 0 0,1 1-1,19 9 1,-9-5 0,34 9 4,-36-11 3,-1 1-1,38 17 1,-55-21 3,0 0 1,0 1-1,-1 0 1,1 1-1,-1 0 1,0 0-1,0 0 1,-1 1-1,0 0 1,0 0-1,5 10 1,-3-2 2,-1 0 0,0 0 1,-1 1-1,-1 0 0,-1 0 1,0 0-1,-1 0 0,2 27 0,-3 15 12,-5 63-1,2-110-12,-29 341 71,28-331-51,-1 0 1,0-1-1,-2 1 1,0-1-1,-2 0 1,-14 31-1,-5 13 10,13-28-6,-3-1 0,-24 43 0,39-78-20,1 1-1,0-1 0,0 1 0,0-1 0,0 0-1,0 1 1,-1-1 0,1 0 0,0 1 0,0-1-1,-1 0 1,1 1 0,0-1 0,0 0 0,-1 0 0,1 1-1,0-1 1,-1 0 0,1 0 0,0 1 0,-1-1-1,1 0 1,-1 0 0,1 0 0,0 0 0,-1 0-1,1 0 1,0 0 0,-1 1 0,0-1 0,80-7 253,-60 5-242,1 0 0,24 1 0,132 8 60,61 0-28,69 9 98,-294-16 86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7.499"/>
    </inkml:context>
    <inkml:brush xml:id="br0">
      <inkml:brushProperty name="width" value="0.2" units="cm"/>
      <inkml:brushProperty name="height" value="0.2" units="cm"/>
      <inkml:brushProperty name="color" value="#FF0066"/>
    </inkml:brush>
  </inkml:definitions>
  <inkml:trace contextRef="#ctx0" brushRef="#br0">1 48 6009,'1'1'168,"1"-1"0,0 1 0,0-1 0,-1 0 0,1 0 0,0 0 0,0 0 0,-1 0 0,1 0 0,0 0-1,0-1 1,-1 1 0,1 0 0,0-1 0,-1 0 0,1 1 0,0-1 0,-1 0 0,1 0 0,-1 0 0,1 0 0,1-2-1,29-14 222,-1 10-354,1 1 1,0 2 0,-1 1-1,1 1 1,40 4 0,-26-2-18,57 1-275,-1 5 1,175 31-1,-254-36-482,-17-3-379,-18-3-1186,-29-5 680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7.915"/>
    </inkml:context>
    <inkml:brush xml:id="br0">
      <inkml:brushProperty name="width" value="0.2" units="cm"/>
      <inkml:brushProperty name="height" value="0.2" units="cm"/>
      <inkml:brushProperty name="color" value="#FF0066"/>
    </inkml:brush>
  </inkml:definitions>
  <inkml:trace contextRef="#ctx0" brushRef="#br0">0 162 5313,'20'0'2321,"10"-12"-1105,0 0-272,24-4-128,-2-2-104,12 8-199,-6-10-73,-4 6-184,-5 2-72,1 2-120,4 10-32,-8-4-120,2 4-144,-2 2-609,-16-10-551,8 8-1376,-10-12-161,-14-3 1697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8.295"/>
    </inkml:context>
    <inkml:brush xml:id="br0">
      <inkml:brushProperty name="width" value="0.2" units="cm"/>
      <inkml:brushProperty name="height" value="0.2" units="cm"/>
      <inkml:brushProperty name="color" value="#FF0066"/>
    </inkml:brush>
  </inkml:definitions>
  <inkml:trace contextRef="#ctx0" brushRef="#br0">1 58 5073,'12'-2'2041,"14"-6"-1113,10 0 0,15 0 32,-1-6-120,4 5-344,-2 1-136,-6 8-159,4 0-33,-14 2-64,-2-2-40,0 2-64,-6 2-104,-4-2-505,-7 1-479,13 3-1504,-10-2-265,-10 0 1641</inkml:trace>
  <inkml:trace contextRef="#ctx0" brushRef="#br0" timeOffset="1">47 523 4049,'28'2'2264,"4"-2"-647,11-8-417,3 6-192,-6-6-480,0-2-168,-2 10-208,-4-6-40,-8-2-72,6 4-24,-16-14-184,6 8-272,-8-7-888,12 13-888,-6-4 1359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8.683"/>
    </inkml:context>
    <inkml:brush xml:id="br0">
      <inkml:brushProperty name="width" value="0.2" units="cm"/>
      <inkml:brushProperty name="height" value="0.2" units="cm"/>
      <inkml:brushProperty name="color" value="#FF0066"/>
    </inkml:brush>
  </inkml:definitions>
  <inkml:trace contextRef="#ctx0" brushRef="#br0">1 78 3313,'18'4'2016,"12"-2"-151,8-8-625,2 4-112,0 2-320,-6-4-192,-1 0-288,-1 0-96,0-2-120,4 4-72,-2-6-224,12-2-312,-14-4-2272,6-10 1920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39.768"/>
    </inkml:context>
    <inkml:brush xml:id="br0">
      <inkml:brushProperty name="width" value="0.2" units="cm"/>
      <inkml:brushProperty name="height" value="0.2" units="cm"/>
      <inkml:brushProperty name="color" value="#FF0066"/>
    </inkml:brush>
  </inkml:definitions>
  <inkml:trace contextRef="#ctx0" brushRef="#br0">1 1173 4737,'9'9'2442,"-9"-9"-2430,0 0 1,0 0-1,0-1 0,0 1 1,0 0-1,-1 1 0,1-1 1,0 0-1,0 0 0,0 0 1,0 0-1,0 0 0,0 0 1,0 0-1,-1 0 0,1 0 1,0 0-1,0 0 0,0 0 1,0 0-1,0 0 0,0 0 1,0 0-1,0 1 0,-1-1 1,1 0-1,0 0 0,0 0 1,0 0-1,0 0 0,0 0 1,0 0-1,0 0 0,0 1 1,0-1-1,0 0 0,0 0 1,0 0-1,0 0 0,0 0 0,0 0 1,0 1-1,0-1 0,0 0 1,0 0-1,0 0 0,0 0 1,0 0-1,0 0 0,0 1 1,0-1-1,0 0 0,0 0 1,0 0-1,0 0 0,1 0 1,-1 0-1,0 0 0,0 0 1,0 1-1,0-1 0,0 0 1,0 0-1,0 0 0,0 0-5,0 0 0,0 0-1,0 1 1,0-1-1,0 0 1,0 0 0,0 1-1,-1-1 1,1 0-1,0 0 1,0 1 0,0-1-1,0 0 1,0 0-1,0 1 1,0-1 0,0 0-1,0 0 1,0 1-1,0-1 1,0 0 0,0 0-1,1 0 1,-1 1-1,0-1 1,0 0 0,0 0-1,0 1 1,0-1-1,0 0 1,0 0 0,1 0-1,-1 1 1,0-1-1,0 0 1,0 0 0,1 0-1,-1 0 1,0 0-1,0 1 1,0-1 0,1 0-1,-1 0 1,0 0-1,0 0 1,1 0 0,-1 0-1,14 7 135,1-4 61,-28-5 208,1-1 239,26 1 266,-13 2-878,1 0-1,-1 0 0,0 1 0,0-1 0,1 0 1,-1 0-1,0 0 0,0 0 0,1 0 1,-1-1-1,0 1 0,0 0 0,1 0 0,-1-1 1,0 1-1,0-1 0,0 1 0,0-1 1,1 0-1,-1 1 0,0-1 0,0 0 1,0 0-1,-1 0 0,1 0 0,0 0 0,0 0 1,0 0-1,-1 0 0,1 0 0,0 0 1,-1 0-1,1 0 0,-1 0 0,1 0 1,-1-1-1,0 1 0,1 0 0,-1 0 0,0-1 1,0-1-1,1 1-3,-1 0 0,1 1 1,0-1-1,0 0 0,0 1 0,0-1 1,0 0-1,0 1 0,0-1 0,0 1 0,1 0 1,-1-1-1,1 1 0,-1 0 0,3-2 1,-3 3-19,0-1 0,0 1 0,1-1 1,-1 0-1,0 0 0,-1 1 1,1-1-1,0 0 0,0 0 1,0 0-1,0 0 0,-1 0 1,1 0-1,0 0 0,-1 0 1,1 0-1,-1-1 0,1 1 1,-1 0-1,0 0 0,0 0 0,1-1 1,-1 1-1,0 0 0,0 0 1,0-1-1,0 1 0,0 0 1,-1 0-1,1-1 0,0 1 1,0 0-1,-1 0 0,1 0 1,-1-2-1,-8-5 97,8 8-100,1 0 0,0 0 0,-1 0 0,1 0 0,0 0 0,0 0-1,-1 0 1,1-1 0,0 1 0,0 0 0,-1 0 0,1 0 0,0 0-1,0 0 1,-1 0 0,1-1 0,0 1 0,0 0 0,0 0 0,-1 0-1,1-1 1,0 1 0,0 0 0,0 0 0,0-1 0,0 1 0,0 0 0,-1 0-1,1-1 1,0 1 0,0 0 0,0 0 0,0-1 0,0 1 0,0 0-1,0-1 1,0 1 0,0 0 0,0 0 0,0-1 0,0 1 0,0 0-1,0 0 1,1-1 0,-1 1 0,0 0 0,0 0 0,0-1 0,0 1-1,1-1 1,36-37 256,44-59 0,-1-1-5,-34 40-39,-3-2-1,41-75 1,-35 40 24,-5-1 1,50-162-1,-56 148 153,-34 99-310,-4 8-70,1 1 0,-1-1 0,1 1 0,0 0 1,0 0-1,0-1 0,0 1 0,1 0 0,-1 0 1,1 0-1,2-3 0,0 28-792,7 49 690,58 494-38,-53-235 110,6 80 50,-19-374-32,12 248 115,-19-239-77,3-40-36,0-1-1,0 0 0,1 1 0,0-1 1,-1 1-1,2-1 0,-1 0 0,1 1 1,0-1-1,0 1 0,0-1 0,1 0 0,-1 0 1,1 0-1,6 5 778,-7-10-755,-11-6-1417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44.261"/>
    </inkml:context>
    <inkml:brush xml:id="br0">
      <inkml:brushProperty name="width" value="0.2" units="cm"/>
      <inkml:brushProperty name="height" value="0.2" units="cm"/>
      <inkml:brushProperty name="color" value="#FF0066"/>
    </inkml:brush>
  </inkml:definitions>
  <inkml:trace contextRef="#ctx0" brushRef="#br0">5306 68 5001,'0'-1'2908,"-5"-2"-2015,-16-5-676,0 2 1,-1 0 0,-29-3-1,25 5-87,-67-10 642,0 5-1,-102 2 1,156 6-710,-90 4 55,1 5 0,-241 47 1,269-40-111,-18 4 2,-254 43 37,53-12-30,294-48-14,-1 2-1,0 1 0,1 1 1,0 2-1,1 0 0,-45 22 1,41-16 7,-1-2 1,0-1 0,-1-1 0,-42 8 0,-26 8 13,-195 77 51,64-21-8,195-71-49,-268 88 162,167-53-130,-176 88 0,75-7 19,3-2-18,-60 25-15,252-125-16,0 1-1,2 3 1,0 1-1,-60 62 1,-59 93 86,125-142-77,3 1 0,-40 75 0,55-86-25,2 1-1,0 0 1,3 1 0,1 0-1,1 0 1,2 1-1,1 0 1,1 61-1,5-65-2,1 0 0,1-1-1,2 1 1,1-1-1,2 1 1,1-2 0,1 1-1,2-2 1,1 1-1,19 32 1,83 103-32,-90-131 18,-2 1 0,-1 1-1,-2 0 1,17 43 0,-20-42-2,-3-10 11,1-1-1,2-1 1,0 0-1,1-1 1,42 42-1,-6-16 6,77 55 0,-63-61 0,1-2 0,112 48 0,-87-45 0,214 86 17,135 34-7,-358-132-14,106 50 5,197 117 1,-322-164-4,-41-22 2,35 17 0,0 3 0,-3 3 0,65 53 0,-99-66 0,40 50-1,-46-51 3,1-1 0,2-1 0,31 28 0,-25-31-2,0-1 0,1-1 0,0-1 0,2-1 0,-1-2 0,2-1 0,-1-1 0,1-2 0,1 0 1,0-2-1,0-2 0,53 1 0,22 5-7,-72-5 3,-1-2-1,1-2 1,57-4 0,-31 0-1,0 2 1,0 2-1,96 16 1,1-1-3,38 7-9,-66-11 9,15 0 7,72 4 1,-131-7 2,97-2 1,-107-10 0,129 12 0,-51 0 3,-32-4 2,-68-2-2,-22-1-9,1 1 0,57 12 0,25 5 1,-72-11 1,0-2 0,0-2 0,64 0 0,-76-5-4,56 10-1,-64-7-1,1 0 0,1-1 0,-1-1 0,25-2 0,22-5 6,-49 6 12,-1-1-1,0-1 1,0-1 0,0-1 0,28-9 0,156-81 196,-184 85-161,1-1-1,26-17 1,-38 22-12,-1-1 0,0 0-1,0-1 1,0 0 0,-1 0 0,0-1 0,10-14 0,62-129 694,-70 136-675,0-1-1,-1 0 1,-1-1-1,-1 1 1,0-1-1,-1-1 1,-1 1-1,2-24 1,-5 5 12,2 0 0,1 0 0,10-40 0,-5 41-39,3-42 0,-7 44-30,14-56 0,-10 55-8,-6 20 6,1 0 0,1 0 0,0 1 1,11-20-1,-9 18 29,-1 1 1,0-1-1,-1 0 0,0 0 1,-1-1-1,3-22 1,11-40 73,1-3-6,4 14-88,-12 30-50,2 0-1,2 1 1,1 1 0,26-43-1,33-8-23,-22 30 59,-44 49 18,0-1 0,0-1-1,-1 1 1,0-1 0,-1-1-1,0 0 1,-1 0-1,1 0 1,-2 0 0,6-13-1,-2-22 56,-1 1 0,3-65 1,-9 85-50,0-118 53,-4 93-63,11-88 0,0 73-14,-2 9 1,21-78-1,-21 102 16,-1 1 0,2-44 0,7-38 12,-11 91-11,-1-1-1,-1 0 0,-1 0 0,-3-35 0,-17-84 17,-38-131-7,41 213-25,-3 0 0,-38-79-1,-93-141 70,117 229-46,-1 1 1,-3 1-1,-49-49 0,21 29-11,42 42-28,-1 0 0,-1 2 1,-1 1-1,-1 1 0,-52-32 0,30 29-73,-1 3 1,-76-23-1,-113-19-188,238 64 286,-46-11-30,-254-77-9,263 75 30,-1 2-1,0 1 0,-73-8 0,36 12-75,-91 4 1,111 5 53,1 3 1,0 2 0,-79 21-1,117-22-49,0 0 0,0 0 0,0 2 1,-17 12-1,16-9-217,-34 14 0,34-18 143,-12 5-759,-1 0 0,-1-3 0,0 0 0,0-2 0,-34 4 0,-2-6-1349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8.913"/>
    </inkml:context>
    <inkml:brush xml:id="br0">
      <inkml:brushProperty name="width" value="0.2" units="cm"/>
      <inkml:brushProperty name="height" value="0.2" units="cm"/>
      <inkml:brushProperty name="color" value="#E71224"/>
    </inkml:brush>
  </inkml:definitions>
  <inkml:trace contextRef="#ctx0" brushRef="#br0">1 62 7346,'30'-12'2640,"-14"4"-2024,6-4-72,-4 0 153,10 4-25,21 2-176,-5 2-120,16 6-184,-12-2-56,0 6-96,2 6-64,-8 0-272,-4 4-368,-12 4-1409,-6-6-295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45.894"/>
    </inkml:context>
    <inkml:brush xml:id="br0">
      <inkml:brushProperty name="width" value="0.2" units="cm"/>
      <inkml:brushProperty name="height" value="0.2" units="cm"/>
      <inkml:brushProperty name="color" value="#FF0066"/>
    </inkml:brush>
  </inkml:definitions>
  <inkml:trace contextRef="#ctx0" brushRef="#br0">120 15 5617,'-16'-14'6806,"13"13"-6466,2 2-278,1 0 0,-1 1 0,0-1 0,1 0-1,-1 1 1,1-1 0,-1 0 0,1 1 0,0-1 0,0 1 0,-1-1 0,1 1 0,0-1 0,0 0-1,0 1 1,1-1 0,-1 1 0,1 1 0,2 62-59,3 137 27,-14-34 168,-50 283-1,47-399-68,7-35-23,0 0-1,-3 35 1,7 58 440,3-90-429,-3-20-111,-1 0 0,1 0-1,0 0 1,0 0 0,0 0 0,0-1 0,0 1 0,0 0 0,0 0 0,0 0 0,0 0-1,0 0 1,0 0 0,0 0 0,-1 1 0,1-1 0,0 0 0,0 0 0,0 0 0,0 0-1,0 0 1,0 0 0,0 0 0,0 0 0,0 0 0,0 0 0,-14-15 56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7:46.797"/>
    </inkml:context>
    <inkml:brush xml:id="br0">
      <inkml:brushProperty name="width" value="0.2" units="cm"/>
      <inkml:brushProperty name="height" value="0.2" units="cm"/>
      <inkml:brushProperty name="color" value="#FF0066"/>
    </inkml:brush>
  </inkml:definitions>
  <inkml:trace contextRef="#ctx0" brushRef="#br0">122 126 4097,'-14'2'6823,"3"8"-6749,2 1 38,13-11-91,-3 1-16,0-1 1,0 1-1,0-1 1,0 0-1,0 0 0,0 0 1,0 0-1,0 1 1,0-1-1,0 0 0,0-1 1,0 1-1,0 0 1,0 0-1,0 0 0,0-1 1,0 1-1,0 0 0,0-1 1,0 1-1,0-1 1,-1 1-1,1-1 0,0 1 1,0-1-1,0 0 1,-1 1-1,1-1 0,0 0 1,-1 0-1,1 0 1,-1 1-1,1-1 0,0-1 1,-1 1-4,1 0-1,-1 1 1,0-1 0,0 0 0,0 0 0,0 1-1,0-1 1,0 0 0,0 0 0,0 1 0,0-1-1,0 0 1,0 1 0,0-1 0,0 0 0,-1 0-1,1 1 1,0-1 0,0 0 0,-1 1 0,1-1 0,-1 0-1,1 1 1,-1-2 0,0 2-16,0-1 0,-1 1-1,1-1 1,0 1 0,0 0 0,0-1-1,0 1 1,-1 0 0,1 0 0,0 0 0,0 0-1,0 0 1,-1 0 0,1 0 0,0 0-1,0 0 1,-3 1 0,3 0 1,-1 0 1,0 0-1,0-1 1,0 1-1,0 0 1,1 0-1,-1 1 1,1-1-1,-1 0 1,1 0-1,-1 1 0,1-1 1,0 1-1,-1-1 1,1 1-1,-1 2 1,-7 7-34,1 1 0,0 0 1,1 0-1,1 0 1,0 1-1,0 0 0,1 1 1,1-1-1,-3 15 1,5 73-676,2-98 669,0 0 0,0 0 0,0 0 1,0 0-1,1 0 0,0 0 0,-1-1 0,1 1 0,0 0 0,0 0 0,1 0 0,-1-1 0,1 1 0,-1-1 0,3 3 0,-3-3 26,1-1 1,-1 0-1,1 1 1,0-1-1,0 0 0,-1 0 1,1 0-1,0 0 1,0-1-1,0 1 1,0 0-1,0-1 1,0 1-1,0-1 0,0 0 1,0 0-1,1 1 1,-1-2-1,0 1 1,3 0-1,1-1 56,0 0-1,0-1 1,1 0 0,-1 0-1,-1 0 1,1 0-1,0-1 1,-1 0 0,1 0-1,-1-1 1,0 1-1,0-1 1,0 0 0,0-1-1,-1 1 1,7-10 0,2-4 232,-2-1 0,0 0 1,12-31-1,-5 10 28,3-3 186,23-70 0,-43 110-447,0 0 0,-1 0-1,1 1 1,-1-1-1,1 0 1,-1 0-1,0 0 1,0 0-1,0 0 1,-1 0 0,1 0-1,-1 0 1,1 0-1,-1 1 1,0-1-1,0 0 1,0 0 0,-1 1-1,1-1 1,0 1-1,-3-4 1,2 5-20,0-1 1,1 1-1,-1-1 1,0 1-1,0 0 0,0 0 1,0 0-1,0 0 1,0 0-1,0 0 0,0 0 1,0 1-1,-1-1 1,1 1-1,0 0 1,0-1-1,-1 1 0,1 0 1,0 0-1,0 1 1,-1-1-1,1 0 0,0 1 1,0-1-1,0 1 1,-1 0-1,1 0 0,-3 1 1,-4 3-161,-1 0 1,1 0-1,0 1 0,0 0 0,1 0 1,0 1-1,0 0 0,-10 11 1,15-9-186,1 0 1,0-1 0,0 1 0,0 0-1,1 14 1,-2-1-535,4 30-1059,0-45 1617,-1-1 0,1 1 0,-1-1 0,0 1 0,-1-1 0,0 0 0,0 1 0,0-1 0,-1 0 0,-2 8 0,-1 0-789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3:45.307"/>
    </inkml:context>
    <inkml:brush xml:id="br0">
      <inkml:brushProperty name="width" value="0.2" units="cm"/>
      <inkml:brushProperty name="height" value="0.2" units="cm"/>
      <inkml:brushProperty name="color" value="#008C3A"/>
    </inkml:brush>
  </inkml:definitions>
  <inkml:trace contextRef="#ctx0" brushRef="#br0">8 1 4505,'-8'12'1448,"8"-2"-1544,0-8 24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09.345"/>
    </inkml:context>
    <inkml:brush xml:id="br0">
      <inkml:brushProperty name="width" value="0.2" units="cm"/>
      <inkml:brushProperty name="height" value="0.2" units="cm"/>
      <inkml:brushProperty name="color" value="#008C3A"/>
    </inkml:brush>
  </inkml:definitions>
  <inkml:trace contextRef="#ctx0" brushRef="#br0">226 359 2152,'74'-18'6019,"-74"18"-6016,14 3-43,-8-1 42,-2 0 114,0-1-1,1 0 0,-1 0 1,1 0-1,-1-1 0,5 1 1,-7-1-70,0 0 0,-1 0 1,1-1-1,-1 1 0,1-1 1,-1 1-1,1-1 0,-1 1 1,1-1-1,-1 0 0,1 0 1,-1 1-1,0-1 0,1 0 1,-1 0-1,0-1 0,0 1 1,0 0-1,0 0 0,0 0 0,0-1 1,0 1-1,1-3 0,51-110 512,-51 109-541,-1 1 0,1-1 0,-1 0 1,0 0-1,-1 1 0,1-1 0,-1 0 0,0 0 0,0 0 1,0 0-1,-1 1 0,1-1 0,-1 0 0,0 0 0,-1 1 0,-3-9 1,0 3 20,0 1 0,-1-1 0,0 1 0,-14-15 0,18 22-37,-3-4-9,0 0 1,-1 0-1,0 1 1,0-1-1,0 1 1,-1 1-1,0-1 0,0 1 1,-10-5-1,11 7-11,0 1 0,-1-1-1,1 1 1,0 0 0,0 0-1,0 1 1,-1 0 0,1 0-1,0 1 1,0-1 0,0 1-1,-10 3 1,3 0-10,0 0 1,0 0-1,0 1 0,0 1 1,1 0-1,0 1 1,0 0-1,1 1 0,0 0 1,0 1-1,1 0 1,-11 13-1,12-8 18,0-1 0,1 2 0,1-1 1,1 1-1,0 0 0,1 1 0,0-1 0,1 1 1,1 0-1,1 0 0,0 0 0,1 1 0,1-1 1,3 30-1,-2-36 18,0 1 1,1-1-1,1 0 1,-1-1-1,2 1 0,-1 0 1,1-1-1,1 0 1,0 0-1,0 0 1,1 0-1,0-1 1,0 0-1,1 0 0,0-1 1,0 0-1,1 0 1,-1 0-1,2-1 1,-1-1-1,1 1 1,0-1-1,0-1 0,17 7 1,-8-6 24,0 0 1,0-2-1,1 0 0,-1-1 1,1-1-1,21-1 0,-27 0-16,-1-1-1,-1-1 1,1 0-1,0 0 0,0-1 1,-1-1-1,1 0 1,-1-1-1,0 0 1,17-10-1,9-16 46,0-1 0,52-60-1,-67 68-2,-17 19-23,-1 0 0,0-1 0,0 0 0,0 0 0,0 0 0,4-12 0,-8 17-14,1-1 0,0 0 0,-1 1 0,1-1 0,-1 0 0,1 1 1,-1-1-1,0 0 0,0 0 0,0 1 0,0-1 0,0 0 0,0 0 0,0 1 0,0-1 0,-1 0 1,1 0-1,-1 1 0,1-1 0,-1 1 0,0-1 0,0 0 0,0 1 0,0-1 0,0 1 0,0 0 1,0-1-1,0 1 0,0 0 0,-2-2 0,2 3-28,0 0 0,1 0 0,-1-1 0,1 1 0,-1 0 0,0 0 0,1 0 0,-1 1 0,1-1 0,-1 0 0,1 0 0,-1 0 0,0 0 0,1 0 0,-1 1 0,1-1 0,-1 0 0,1 0 1,-1 1-1,1-1 0,-1 0 0,1 1 0,0-1 0,-1 1 0,1-1 0,-1 1 0,1-1 0,0 1 0,-1-1 0,1 1 0,0-1 0,0 1 0,-1-1 0,1 1 0,0-1 0,0 1 0,0-1 0,0 1 0,0 0 0,0-1 0,-1 1 0,1-1 0,1 2 0,-2 1-29,-6 13 10,1 0 0,1 1-1,1-1 1,0 1 0,2 1-1,0-1 1,0 0 0,2 0-1,0 1 1,3 22 0,53 258-210,-26-162 150,36 264-34,-66-397 120,3 21 5,-1 0 0,-1 29-1,-1-48-3,-1 0 1,1 1-1,-1-1 0,0 0 0,0 1 0,-1-1 0,1 0 0,-1 0 1,0 0-1,0 0 0,-1 0 0,0-1 0,0 1 0,0-1 0,0 1 1,-5 3-1,-10 10 17,16-15-13,0 0-1,-1-1 1,1 1 0,0-1-1,-1 0 1,1 0 0,-1 0 0,0 0-1,0 0 1,0 0 0,0-1-1,0 1 1,0-1 0,0 0 0,0 0-1,0 0 1,-1 0 0,1-1-1,0 1 1,-1-1 0,1 0 0,0 0-1,-1 0 1,-5-1 0,-5-3 31,0 0 0,0 0 0,1-1 0,-1-1 0,1 0 0,1-1 1,-1-1-1,1 1 0,0-2 0,-13-12 0,-6-9 221,1-1 1,-27-39-1,30 37 1,22 27-210,1 1-1,-1-1 1,1 0 0,0 0 0,0 0 0,1 0 0,0-1 0,0 0 0,0 1 0,1-1 0,0 0 0,-1-11-1,-2-11 58,2 18-77,2 0 0,-1-1 0,1 1 0,1-19 0,1 25-32,0 1-1,0-1 1,0 1-1,1-1 1,-1 1 0,1-1-1,0 1 1,1 0 0,-1 0-1,1 0 1,-1 0-1,1 0 1,0 1 0,7-7-1,18-13-87,39-25 1,-30 22 11,-6 8-3,-26 16 67,0 0-1,0-1 1,-1 1 0,0-1-1,7-5 1,-7 5 5,1 0-1,-1 0 0,1 1 1,0 0-1,0 0 1,0 0-1,1 0 1,-1 1-1,0 0 0,1 0 1,8-1-1,-4 1-9,-7 1 16,0 0 0,1 1 0,-1-1-1,0 1 1,0-1 0,1 1 0,-1 0 0,6 3 0,-7-3-7,0 0-1,-1 0 1,1-1 0,0 1 0,0 0-1,0-1 1,1 0 0,-1 1 0,0-1-1,0 0 1,0 0 0,2 0 0,-2 0-101,0-1 0,0 1 0,0 0 1,0 0-1,0 1 0,0-1 0,0 0 1,0 1-1,0-1 0,0 1 0,0 0 0,2 1 1,14 3-1523,4-13-549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0.601"/>
    </inkml:context>
    <inkml:brush xml:id="br0">
      <inkml:brushProperty name="width" value="0.2" units="cm"/>
      <inkml:brushProperty name="height" value="0.2" units="cm"/>
      <inkml:brushProperty name="color" value="#008C3A"/>
    </inkml:brush>
  </inkml:definitions>
  <inkml:trace contextRef="#ctx0" brushRef="#br0">67 34 5041,'-3'-34'4520,"4"39"-4067,-6 25-462,2 0-1,0 0 1,3 0-1,0 1 1,2-1-1,11 58 0,-7-60 10,24 107-1,-17-80 2,-2 0-1,-3 0 1,2 58 0,-1-48 33,-8-60-21,-1-5-9,0 0 0,0 1-1,0-1 1,0 1 0,0-1 0,0 1 0,0-1 0,0 1 0,0-1 0,0 1-1,0-1 1,0 1 0,0-1 0,0 0 0,1 1 0,-1-1 0,0 1 0,0-1-1,1 0 1,-1 1 0,0-1 0,1 0 0,-1 1 0,0-1 0,1 0 0,-1 1-1,0-1 1,1 0 0,-1 0 0,1 1 0,-1-1 0,0 0 0,1 0 0,0 0-1,-1 0 25,1 0-1,-1-1 1,1 1-1,-1-1 1,1 1-1,-1 0 0,1-1 1,-1 1-1,0-1 1,1 0-1,-1 1 0,0-1 1,1 1-1,-1-1 1,0 1-1,0-1 0,0 0 1,1 1-1,-1-1 1,0 0-1,0 1 0,0-1 1,0 0-1,0 1 1,0-1-1,0 0 0,0 1 1,-1-1-1,1 1 1,0-2-1,-31-82 406,26 67-407,-18-64-1028,4-1-1,3-1 1,-5-90 0,21 165 807,-1-18-340,-6-37 0,6 58 622,1 0 0,-1 1-1,0-1 1,-1 1-1,1-1 1,-1 1 0,0 0-1,0-1 1,0 1 0,-1 0-1,1 0 1,-1 1-1,0-1 1,0 0 0,-5-3-1,8 7-64,0-1 0,-1 1-1,1 0 1,0 0 0,0 0 0,-1 0-1,1 0 1,0-1 0,-1 1-1,1 0 1,0 0 0,-1 0 0,1 0-1,0 0 1,-1 0 0,1 0-1,0 0 1,0 0 0,-1 0 0,1 0-1,0 0 1,-1 0 0,1 1-1,0-1 1,-1 0 0,1 0 0,0 0-1,0 0 1,-1 0 0,1 1-1,0-1 1,0 0 0,-1 0 0,1 0-1,0 1 1,0-1 0,0 0-1,-1 0 1,1 1 0,0-1 0,0 0-1,0 1 1,0-1 0,0 0-1,0 0 1,-1 1 0,1-1 0,0 0-1,0 1 1,0-1 0,0 0-1,0 1 1,0-1 0,0 0 0,0 1-1,0-1 1,1 0 0,-1 0-1,0 1 1,0-1 0,0 0 0,0 1-1,5 26-83,-1-16 69,0 0 0,1 0 1,0 0-1,1-1 0,0 1 0,9 10 1,-7-9 1,-3-5 13,1 0 0,-1-1 0,1 1 1,1-1-1,-1-1 0,1 1 0,14 8 0,-18-12 25,1 0-1,-1 0 1,1 0-1,-1-1 0,1 0 1,0 0-1,0 0 0,-1 0 1,1 0-1,0-1 1,0 0-1,0 0 0,0 0 1,0 0-1,0 0 0,0-1 1,5-1-1,-8 1-9,0-1 0,1 1 0,-1-1 0,0 1 0,0-1 0,0 1 0,0-1 0,0 0 0,0 1 0,0-1 0,0 0 0,-1 0 0,1 0 0,-1 1 0,1-1 0,-1 0 0,0 0 0,0 0 0,0 0 0,0 0 0,-1-4 0,3-9 135,0 3-52,9-57 269,-11 63-372,1-1-1,-1 0 1,0 1-1,-1-1 1,1 1-1,-1-1 1,-3-10-1,4 17-35,-1-1-1,1 1 1,0 0-1,0 0 1,0 0-1,0-1 1,0 1-1,0 0 1,0 0-1,-1 0 1,1-1-1,0 1 1,0 0-1,0 0 1,0 0-1,-1 0 1,1 0-1,0 0 1,0-1 0,0 1-1,-1 0 1,1 0-1,0 0 1,0 0-1,-1 0 1,1 0-1,0 0 1,0 0-1,0 0 1,-1 0-1,1 0 1,0 0-1,0 0 1,-1 0-1,1 0 1,0 0-1,0 0 1,0 0-1,-1 0 1,1 1-1,0-1 1,0 0-1,0 0 1,-1 0 0,1 0-1,0 0 1,0 1-1,0-1 1,0 0-1,-1 0 1,1 0-1,0 0 1,0 1-1,0-1 1,0 0-1,0 4-42,1-1 0,-1 1 0,1-1-1,0 1 1,1-1 0,-1 0 0,1 1-1,-1-1 1,1 0 0,0 0 0,0 0-1,0-1 1,0 1 0,1 0 0,-1-1-1,1 1 1,4 2 0,4 7-182,3 1-265,0 1 1,0-2 0,1 0-1,29 17 1,-9-11-1219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1.035"/>
    </inkml:context>
    <inkml:brush xml:id="br0">
      <inkml:brushProperty name="width" value="0.2" units="cm"/>
      <inkml:brushProperty name="height" value="0.2" units="cm"/>
      <inkml:brushProperty name="color" value="#008C3A"/>
    </inkml:brush>
  </inkml:definitions>
  <inkml:trace contextRef="#ctx0" brushRef="#br0">1 122 5825,'6'-24'5725,"-6"29"-5739,0 1 8,1-1 0,0 0-1,0 0 1,4 8 0,2 13-1,-1-6 7,16 75 0,-20-85 10,1 1 0,0-1-1,1 0 1,0 0-1,0 0 1,1-1 0,0 1-1,1-1 1,0-1-1,12 14 1,-15-19-5,-1 0 0,1 0 0,0 0 0,1 0 0,-1-1-1,0 0 1,1 1 0,0-1 0,-1-1 0,1 1 0,0 0 0,0-1 0,0 0 0,0 0 0,0 0 0,0 0 0,0-1 0,0 0 0,0 1 0,0-2 0,0 1 0,1 0 0,-1-1 0,0 0-1,0 0 1,0 0 0,0 0 0,0 0 0,-1-1 0,7-3 0,-3 0 42,-1 1 0,1-2 1,-1 1-1,0-1 0,0 0 0,0 0 0,-1 0 0,0-1 0,-1 0 0,1 0 0,-1 0 1,0 0-1,-1-1 0,0 1 0,0-1 0,-1 0 0,0 0 0,2-11 0,-2 2 76,0-1-1,-1 1 0,0-1 0,-2 1 0,0-1 0,-1 1 0,-7-31 1,8 44-173,0 1 1,0-1 0,0 0 0,-1 0 0,1 1 0,-1-1 0,0 1 0,0-1 0,0 1-1,0 0 1,-1 0 0,1 0 0,-1 0 0,0 0 0,0 0 0,-4-2 0,6 5-45,0 0 1,0-1-1,1 1 1,-1 0-1,0 0 1,0-1-1,0 1 1,1-1-1,-1 1 1,0-1-1,1 1 1,-1-1-1,0 1 1,1-1-1,-1 0 1,1 1-1,-1-1 1,1 0-1,-1 0 1,1 1-1,-1-1 1,1 0-1,0 0 1,-1 0-1,1 1 1,0-1-1,0 0 1,-1 0 0,1 0-1,0 0 1,0 0-1,0 0 1,0 1-1,0-1 1,1 0-1,-1 0 1,0 0-1,1-1 1,5-22-2551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1.775"/>
    </inkml:context>
    <inkml:brush xml:id="br0">
      <inkml:brushProperty name="width" value="0.2" units="cm"/>
      <inkml:brushProperty name="height" value="0.2" units="cm"/>
      <inkml:brushProperty name="color" value="#008C3A"/>
    </inkml:brush>
  </inkml:definitions>
  <inkml:trace contextRef="#ctx0" brushRef="#br0">0 84 6737,'14'-8'2585,"10"2"-1857,0-2-480,8-1-256,4 1-16,14-2 24,2 2-8,2 4 8,-2-6-8,1 6-56,-1 2-80,-2-4-368,-12 6-336,-14 12-1089,-18 0-231,-30 2 1264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2.164"/>
    </inkml:context>
    <inkml:brush xml:id="br0">
      <inkml:brushProperty name="width" value="0.2" units="cm"/>
      <inkml:brushProperty name="height" value="0.2" units="cm"/>
      <inkml:brushProperty name="color" value="#008C3A"/>
    </inkml:brush>
  </inkml:definitions>
  <inkml:trace contextRef="#ctx0" brushRef="#br0">0 187 7562,'0'0'4088,"0"-2"-3911,24-4-81,28-8-32,76-38-208,-46 28-289,5-16-1639,5-8-433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3.310"/>
    </inkml:context>
    <inkml:brush xml:id="br0">
      <inkml:brushProperty name="width" value="0.2" units="cm"/>
      <inkml:brushProperty name="height" value="0.2" units="cm"/>
      <inkml:brushProperty name="color" value="#008C3A"/>
    </inkml:brush>
  </inkml:definitions>
  <inkml:trace contextRef="#ctx0" brushRef="#br0">342 308 4417,'4'-7'6942,"20"-36"-6687,-14 28-233,-2 4 5,-1-1 1,0-1-1,0 1 0,-1-1 1,-1 0-1,7-28 1,-11 37-37,0 0 0,0-1 0,-1 1 0,0-1-1,0 1 1,0 0 0,0-1 0,-1 1 0,1-1 0,-1 1 0,0 0 0,-1 0 0,1-1 0,-1 1 0,0 0 0,0 0-1,0 0 1,0 1 0,-1-1 0,0 0 0,1 1 0,-1 0 0,-1 0 0,1 0 0,0 0 0,-1 0 0,1 0 0,-1 1-1,0 0 1,0 0 0,0 0 0,0 0 0,0 1 0,0-1 0,-1 1 0,-5-1 0,-21 0-84,0 2 1,0 1 0,-35 5-1,55-3 77,-1 0-1,1 1 0,0 0 0,1 1 0,-1 0 1,1 1-1,0 0 0,0 0 0,-14 13 0,18-14 4,0 1 1,0 0-1,0 0 0,1 1 0,0 0 0,0 0 0,0 0 0,-6 15 0,8-17 3,1 1 0,0-1 0,0 1 0,1-1 0,0 1 0,0-1 0,0 1 0,0 0 0,1-1 0,0 1 0,0 0 0,1-1 0,0 1 0,1 7 0,3-2-16,-1-1 0,2 1 1,0-1-1,0 0 0,1-1 1,0 0-1,0 0 0,1 0 1,0-1-1,1 0 0,0 0 1,0-1-1,17 10 0,-13-9 32,1-1-1,0 0 1,0 0 0,0-2-1,1 0 1,-1 0-1,1-1 1,1-1-1,28 2 1,-34-5 24,0-1 1,0 0-1,0-1 1,-1 0 0,1-1-1,0 0 1,-1 0-1,0-1 1,16-9 0,1-2 182,44-35 0,-65 46-149,1-1 0,-1 0 0,0-1 0,0 1 1,8-13-1,-12 17-49,0-1 0,0 1 0,0-1-1,-1 1 1,1-1 0,0 1 0,0-1 0,-1 0 0,1 1 0,-1-1 0,0 0 0,1 1 0,-1-1 0,0 0 0,0 0 0,0 1 0,0-1 0,0 0-1,-1 1 1,1-1 0,0 0 0,-1 0 0,1 1 0,-1-1 0,0 1 0,0-1 0,1 1 0,-1-1 0,0 1 0,0-1 0,-2-1 0,1 1-28,-1 1 1,1 0-1,0 0 1,0 0 0,0 1-1,0-1 1,-1 1-1,1-1 1,0 1 0,-1 0-1,1-1 1,0 1-1,-1 0 1,1 1 0,0-1-1,-1 0 1,1 1 0,0-1-1,0 1 1,-1 0-1,-2 1 1,-2 1-26,-1 0-1,2 0 1,-1 1 0,0 0-1,-7 5 1,10-4 23,0-1-1,0 1 1,0 0 0,0-1 0,1 2-1,0-1 1,0 0 0,0 1 0,1-1-1,0 1 1,0 0 0,0 0 0,1 0 0,-2 7-1,0 12-33,1 0-1,1 27 0,1-36 25,-2 67-82,-1-25 20,3-1 0,2 1 0,19 106 0,40 51-51,3 12-80,-56-190 195,-1 0 1,-2 1-1,-2 0 0,-2 39 1,0-73 38,-1 0 1,-1 1-1,1-1 1,-1 0-1,1 0 1,-1 1-1,0-1 1,-1 0-1,1 0 1,-1 0-1,0 0 1,0 0-1,0-1 1,0 1-1,-1 0 1,1-1-1,-1 0 1,0 0-1,0 0 1,0 0-1,0 0 1,-1 0-1,1-1 1,-7 4-1,3-4 24,0 0 1,0 0-1,0 0 0,0-1 0,-1 0 0,1 0 1,0-1-1,-1 0 0,1 0 0,0-1 0,-1 0 1,-13-4-1,12 2 27,-1 0 1,1-1 0,1-1 0,-1 1-1,1-1 1,-1-1 0,2 0 0,-1 0-1,0 0 1,1-1 0,1 0 0,-1 0-1,1-1 1,-6-10 0,-5-7 139,1-1 1,2-1-1,-15-36 0,16 30-27,0 5-34,2 0 1,1-1-1,-7-35 0,15 56-133,1 0 0,0-1-1,0 1 1,1-1-1,0 0 1,1 1 0,0-1-1,0 1 1,1 0-1,0-1 1,0 1-1,1 0 1,0 0 0,0 0-1,1 0 1,5-7-1,8-10-23,1 1 0,1 1 0,1 0 0,1 2 0,31-26 1,-37 36-62,-1 0 0,1 2 1,1 0-1,0 1 0,0 0 1,0 1-1,1 1 1,0 1-1,0 0 0,26-3 1,-40 8-42,1-1 1,0 1-1,-1 0 0,1 0 1,0 1-1,-1-1 1,1 1-1,0 0 0,-1-1 1,1 2-1,-1-1 0,1 0 1,-1 1-1,0 0 1,1-1-1,-1 1 0,0 0 1,0 1-1,-1-1 1,1 1-1,3 2 0,1 4-710,0 1 0,-1 0 0,0 0 0,9 21-1,-12-24 435,11 20-1858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3.712"/>
    </inkml:context>
    <inkml:brush xml:id="br0">
      <inkml:brushProperty name="width" value="0.2" units="cm"/>
      <inkml:brushProperty name="height" value="0.2" units="cm"/>
      <inkml:brushProperty name="color" value="#008C3A"/>
    </inkml:brush>
  </inkml:definitions>
  <inkml:trace contextRef="#ctx0" brushRef="#br0">0 4 5665,'29'-4'5212,"-30"21"-5096,1-15-116,8 37 17,-2 0-1,-2 1 0,-2 42 0,-2-75-13,0 25 7,0-1 1,2 1-1,2 0 1,9 40-1,-5-36-63,-2 0 0,-1 0 0,-2 1 0,-2 0-1,-3 52 1,7-36-630,0-34-303,21-109-4288,-6 27 4024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4.301"/>
    </inkml:context>
    <inkml:brush xml:id="br0">
      <inkml:brushProperty name="width" value="0.2" units="cm"/>
      <inkml:brushProperty name="height" value="0.2" units="cm"/>
      <inkml:brushProperty name="color" value="#E71224"/>
    </inkml:brush>
  </inkml:definitions>
  <inkml:trace contextRef="#ctx0" brushRef="#br0">94 0 3921,'0'0'29,"0"0"0,1 0 0,-1 1 0,0-1 0,1 0 0,-1 0 1,0 0-1,0 1 0,1-1 0,-1 0 0,0 0 0,0 0 0,1 1 0,-1-1 0,0 0 0,0 1 1,0-1-1,0 0 0,1 0 0,-1 1 0,0-1 0,0 0 0,0 1 0,0-1 0,0 0 1,0 1-1,0-1 0,0 0 0,0 1 0,0-1 0,0 0 0,0 1 0,0-1 0,0 0 0,0 1 1,0-1-1,-1 0 0,1 0 0,0 1 0,0-1 0,0 0 0,0 1 0,0-1 0,-1 0 0,1 0 1,0 1-1,0-1 0,-1 0 0,0 1-26,1 0 1,-1 0-1,0 0 1,1 0-1,-1 0 1,1 0 0,-1 0-1,1 0 1,0 0-1,-1 0 1,1 0-1,0 0 1,0 0-1,-1 0 1,1 0-1,0 0 1,0 0-1,0 0 1,1 2-1,-2 40 47,-1-6 32,18 103 381,-12-82-232,-1-32-96,-1 0 0,-1-1 0,-1 1 0,-2 0 0,0 0 0,-10 39 0,-7-11 64,13-42-189,1 0 1,1 1-1,0 0 1,1 0-1,0 0 1,1 0-1,-1 21 1,-1-14-585,4-19 518,-1-1 1,1 1-1,-1-1 1,0 1-1,1-1 0,-1 1 1,1-1-1,-1 0 1,0 1-1,0-1 0,1 0 1,-1 1-1,0-1 1,0 0-1,1 0 0,-1 0 1,0 0-1,0 0 1,1 0-1,-1 0 0,0 0 1,0 0-1,0 0 1,1 0-1,-1 0 0,-1-1 1,-22-6-1132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9.287"/>
    </inkml:context>
    <inkml:brush xml:id="br0">
      <inkml:brushProperty name="width" value="0.2" units="cm"/>
      <inkml:brushProperty name="height" value="0.2" units="cm"/>
      <inkml:brushProperty name="color" value="#E71224"/>
    </inkml:brush>
  </inkml:definitions>
  <inkml:trace contextRef="#ctx0" brushRef="#br0">1 92 7434,'8'12'6137,"4"-12"-5609,2-4-488,4-6 56,26 6 32,4-6-16,29 10-56,3-2-56,4-2-264,6-2-328,-14-18-1897,-5-16-343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4.148"/>
    </inkml:context>
    <inkml:brush xml:id="br0">
      <inkml:brushProperty name="width" value="0.2" units="cm"/>
      <inkml:brushProperty name="height" value="0.2" units="cm"/>
      <inkml:brushProperty name="color" value="#008C3A"/>
    </inkml:brush>
  </inkml:definitions>
  <inkml:trace contextRef="#ctx0" brushRef="#br0">1 67 3681,'8'-53'2026,"-8"53"-1941,0-1 0,0 0 0,0 1 1,1-1-1,-1 1 0,0-1 0,0 0 0,0 1 1,1-1-1,-1 1 0,0-1 0,1 1 1,-1-1-1,0 1 0,1-1 0,-1 1 1,1-1-1,-1 1 0,1-1 0,-1 1 1,1 0-1,-1-1 0,1 1 0,-1 0 1,1-1-1,0 1 0,-1 0 0,1 0 0,-1 0 1,1 0-1,0-1 0,-1 1 0,1 0 1,0 0-1,-1 0 0,1 0 0,-1 0 1,1 0-1,0 1 0,-1-1 0,1 0 1,0 0-1,-1 0 0,1 1 0,-1-1 1,1 0-1,-1 1 0,1-1 0,-1 0 0,1 1 1,-1-1-1,1 1 0,-1-1 0,1 1 1,32 25 310,-31-24-277,1 1-95,14 14 59,2 0 1,0-1 0,1-1 0,30 17 0,-40-26-46,4 3 51,1 0-1,24 10 1,-38-18-76,0-1 0,1 0 0,-1 1-1,0-1 1,0 0 0,0 0 0,0 0 0,0 0-1,0 0 1,0 0 0,0 0 0,0 0 0,0-1-1,1 1 1,-1 0 0,0 0 0,0-1 0,0 1-1,0-1 1,0 1 0,-1-1 0,1 0 0,0 1-1,0-1 1,0 0 0,0 1 0,-1-1 0,1 0 0,0 0-1,-1 0 1,1 0 0,0 0 0,-1 0 0,1 0-1,-1 0 1,0 0 0,1 0 0,-1 0 0,1-1-1,10-15 150,-7 10-169,0 1 1,-1-1 0,1 0 0,-1 0 0,-1 0-1,1-1 1,-1 1 0,-1-1 0,1 1-1,-1-1 1,0-10 0,0 22-133,0 0 1,1 0-1,-1-1 1,1 1-1,0 0 1,0-1-1,0 1 1,1-1-1,-1 0 0,1 0 1,0 0-1,0 0 1,0 0-1,0 0 1,0-1-1,1 0 1,4 3-1,97 72-2437,-103-76 2456,0 1 1,0-1-1,1 0 1,-1 0-1,0 0 1,0 0-1,1 0 1,-1 0-1,1 0 1,-1-1 0,1 0-1,-1 1 1,4-1-1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4.553"/>
    </inkml:context>
    <inkml:brush xml:id="br0">
      <inkml:brushProperty name="width" value="0.2" units="cm"/>
      <inkml:brushProperty name="height" value="0.2" units="cm"/>
      <inkml:brushProperty name="color" value="#008C3A"/>
    </inkml:brush>
  </inkml:definitions>
  <inkml:trace contextRef="#ctx0" brushRef="#br0">26 147 6961,'-12'2'5331,"12"-2"-5183,-6-2 671,5 2-816,0 1 1,1 0-1,-1 0 1,1 0-1,-1 0 0,1 0 1,-1 0-1,1 0 1,0 0-1,0 0 1,-1 0-1,1 0 1,0 0-1,0 0 0,0 0 1,0 1-1,0 0 4,-1 16 11,0-1-1,2 0 1,4 33-1,-2-29-9,-2-10-1,1-1 0,0 1 0,1-1 1,0 0-1,1 0 0,0 0 1,0-1-1,11 17 0,-13-22 2,1-1 0,-1 1-1,1-1 1,-1 0-1,1 0 1,0 0 0,0-1-1,0 1 1,1-1-1,-1 1 1,1-1 0,-1 0-1,1-1 1,0 1-1,-1-1 1,1 1-1,0-1 1,0 0 0,0 0-1,0-1 1,0 1-1,0-1 1,7 0 0,3-3-2,0 0 1,0-1 0,-1-1 0,1 0-1,-1-1 1,0 0 0,0-1 0,-1 0 0,0-1-1,0 0 1,14-15 0,-22 19 5,0 0 0,-1 0 0,1 0 0,-1 0 0,0-1 0,0 1 0,-1-1 0,1 0 0,-1 0 1,0 0-1,0 0 0,-1 0 0,0-1 0,0 1 0,0 0 0,0-1 0,-1-9 0,0 8-58,-1 0-1,0 0 1,0 0-1,0 0 1,-1 0-1,0 1 1,-1-1-1,1 1 1,-1-1-1,-1 1 1,1 0-1,-1 0 1,-6-8 0,5 9-378,1 0 1,0 0 0,0-1 0,0 0 0,0 0 0,1 0 0,0 0 0,0-1 0,1 1 0,0-1 0,0 1-1,1-1 1,-1 0 0,1 0 0,0-7 0,-1-41-2589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4.916"/>
    </inkml:context>
    <inkml:brush xml:id="br0">
      <inkml:brushProperty name="width" value="0.2" units="cm"/>
      <inkml:brushProperty name="height" value="0.2" units="cm"/>
      <inkml:brushProperty name="color" value="#008C3A"/>
    </inkml:brush>
  </inkml:definitions>
  <inkml:trace contextRef="#ctx0" brushRef="#br0">32 4 5353,'-4'-4'2633,"2"4"-2729,0 0-16,0 6 160,-8 38 48,-2 62 8,12-40-32,0-4-56,2-4-16,4-8-168,6-15-184,10-1-993,6-4-303,8-46-216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5.396"/>
    </inkml:context>
    <inkml:brush xml:id="br0">
      <inkml:brushProperty name="width" value="0.2" units="cm"/>
      <inkml:brushProperty name="height" value="0.2" units="cm"/>
      <inkml:brushProperty name="color" value="#008C3A"/>
    </inkml:brush>
  </inkml:definitions>
  <inkml:trace contextRef="#ctx0" brushRef="#br0">201 40 3465,'-8'5'4504,"8"-5"-4455,-1 0 0,1 0 0,-1 0 0,1 0 0,-1 0 0,1 0 0,-1 0-1,1 0 1,0 0 0,-1 0 0,1 1 0,-1-1 0,1 0 0,0 0 0,-1 1 0,1-1 0,0 0 0,-1 0 0,1 1 0,0-1 0,-1 0 0,1 1 0,0-1-1,0 1 1,-1-1 0,1 0 0,0 1 0,0-1 0,0 1 0,-1 0 0,-3 14-34,1 0 0,0 1 0,1-1-1,1 1 1,0 0 0,2 26 0,-1-36-1,1-1 0,-1 1 0,1 0 0,0-1 0,0 1 0,1-1 1,0 0-1,0 1 0,0-1 0,0 0 0,1 0 0,0 0 0,0 0 0,0-1 0,1 1 0,0-1 0,6 6 0,-5-6 13,1 0-1,-1-1 1,1 0-1,0 0 1,0-1-1,0 0 1,0 0-1,0 0 1,1-1-1,-1 0 1,1 0-1,12 0 1,7-3 15,1 0 0,-1-2 0,0-1 0,0-1 0,42-16 0,-61 19-42,0 0 1,0 0-1,0 0 1,-1-1 0,1 0-1,-1 0 1,0-1-1,-1 0 1,1 0 0,-1 0-1,0 0 1,0-1-1,6-10 1,-9 13 9,0 0 0,0-1 0,-1 1 1,1 0-1,-1-1 0,0 1 0,0-1 0,-1 1 1,1-1-1,-1 0 0,1 1 0,-1-1 0,0 0 1,-1 1-1,1-1 0,-1 0 0,1 1 0,-1-1 1,0 1-1,0-1 0,-1 1 0,1 0 0,-1-1 1,1 1-1,-1 0 0,0 0 0,0 0 0,-5-5 1,-3-1 41,0-1-1,0 1 1,-1 1 0,-1 0 0,1 1 0,-1 0 0,0 0 0,-1 2 0,1-1-1,-1 2 1,-1-1 0,1 2 0,0 0 0,-1 0 0,0 2 0,-18-1 0,11 1-51,0 1-1,-1 2 1,1 0 0,0 1 0,1 1 0,-1 1 0,1 0 0,0 2 0,-38 18-1,46-18-42,1 0 0,0 0 0,0 1 0,-13 13 0,19-17-78,1 1 1,0-1-1,0 1 0,1 0 1,-1 0-1,1 0 0,0 0 0,0 1 1,1-1-1,0 1 0,-3 6 0,5-9-74,0 0-1,0-1 0,0 1 0,0 0 0,0-1 0,0 1 0,0 0 1,2 4-1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6.247"/>
    </inkml:context>
    <inkml:brush xml:id="br0">
      <inkml:brushProperty name="width" value="0.2" units="cm"/>
      <inkml:brushProperty name="height" value="0.2" units="cm"/>
      <inkml:brushProperty name="color" value="#008C3A"/>
    </inkml:brush>
  </inkml:definitions>
  <inkml:trace contextRef="#ctx0" brushRef="#br0">0 1 3745,'10'1'235,"-1"0"0,1 1 0,-1 0 0,1 1-1,-1 0 1,0 0 0,0 1 0,0 0 0,-1 0 0,1 1 0,11 9 0,0 2-186,0 0 0,-1 1 0,20 23 0,-24-22 14,-1 0 0,0 2 0,-1 0 0,-1 0 1,10 23-1,-17-29-31,1-1 0,-2 1 0,0-1 0,0 1 0,-1 0 0,-1 1 0,0-1 0,-1 0 0,-2 23 0,0-30-16,0 0 0,-1 0 0,0 0 0,-1 0 1,0-1-1,0 1 0,0-1 0,0 1 0,-1-1 0,0 0 0,-1-1 1,1 1-1,-1-1 0,0 0 0,-9 7 0,-7 5-275,-2-1-1,-38 21 1,51-32 47,3 0-46,-1-1 1,1 0 0,-1-1-1,-13 5 1,15-7 29,1-1-1,-1 0 1,0 1 0,1-2 0,-1 1-1,-6-2 1,11 2 211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7.105"/>
    </inkml:context>
    <inkml:brush xml:id="br0">
      <inkml:brushProperty name="width" value="0.2" units="cm"/>
      <inkml:brushProperty name="height" value="0.2" units="cm"/>
      <inkml:brushProperty name="color" value="#008C3A"/>
    </inkml:brush>
  </inkml:definitions>
  <inkml:trace contextRef="#ctx0" brushRef="#br0">0 0 4097,'6'4'3584,"6"6"-3078,0 10-690,-11-18 173,1 0 1,0 1 0,-1-1 0,1 1 0,-1-1 0,0 1 0,0 0-1,0-1 1,0 1 0,0 0 0,-1 0 0,1 0 0,-1-1-1,0 1 1,0 0 0,0 0 0,0 0 0,-1 4 0,-10 105 67,6-55 10,4-13 4,2-1 1,2 0-1,9 50 1,-4-37-150,1 68-1,-9-118 169,2 27-1181,-2-32 1051,0-1-1,0 1 0,0-1 0,0 1 0,0-1 0,0 0 0,0 1 0,0-1 0,1 1 0,-1-1 0,0 1 1,0-1-1,0 1 0,1-1 0,-1 0 0,0 1 0,1-1 0,-1 0 0,0 1 0,1-1 0,-1 0 1,0 1-1,1-1 0,-1 0 0,1 0 0,-1 1 0,1-1 0,-1 0 0,0 0 0,1 0 0,-1 0 0,1 0 1,-1 1-1,1-1 0,-1 0 0,1 0 0,-1 0 0,1 0 0,-1 0 0,1-1 0,-1 1 0,1 0 0,-1 0 1,1 0-1,-1 0 0,1 0 0,-1-1 0,0 1 0,1 0 0,-1 0 0,1-1 0,-1 1 0,0 0 0,1-1 1,-1 0-1,19-23-866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7.491"/>
    </inkml:context>
    <inkml:brush xml:id="br0">
      <inkml:brushProperty name="width" value="0.2" units="cm"/>
      <inkml:brushProperty name="height" value="0.2" units="cm"/>
      <inkml:brushProperty name="color" value="#008C3A"/>
    </inkml:brush>
  </inkml:definitions>
  <inkml:trace contextRef="#ctx0" brushRef="#br0">1 126 6057,'2'-16'4985,"0"5"-4537,18 3-223,10-8-65,22-2-16,14 2-32,3-4-40,15 6-184,4 8-200,10 8-809,0 10-847,-11 8-681,-19-2 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8.306"/>
    </inkml:context>
    <inkml:brush xml:id="br0">
      <inkml:brushProperty name="width" value="0.2" units="cm"/>
      <inkml:brushProperty name="height" value="0.2" units="cm"/>
      <inkml:brushProperty name="color" value="#008C3A"/>
    </inkml:brush>
  </inkml:definitions>
  <inkml:trace contextRef="#ctx0" brushRef="#br0">4 992 6353,'-3'-8'2955,"3"8"-2870,12-5 888,32 2-1432,-25 3 806,34-4-198,0-3 0,0-1 1,-1-3-1,-1-2 0,59-24 0,-71 21-86,-1-3-1,-1-1 1,0-1 0,-2-2-1,-1-2 1,-1-1 0,42-42-1,-65 55 9,-1 1-1,0-2 0,0 1 0,-1-1 1,-1 0-1,-1-1 0,0 0 0,-1 0 0,0 0 1,-1 0-1,-1-1 0,0 0 0,-1 0 1,-1 0-1,-1 0 0,-2-25 0,-1 9 116,-1 0-1,-2 0 0,-1 1 1,-2 0-1,-1 1 0,-1-1 1,-20-38-1,25 58-150,0-1 0,-1 1 0,0 0-1,-1 1 1,0 0 0,-1 0 0,-19-17 0,26 26-50,1 0-1,-1 0 1,0-1 0,0 1 0,0 0 0,1 0 0,-1 1-1,0-1 1,0 0 0,-1 1 0,1-1 0,0 1 0,0 0-1,0 0 1,0-1 0,0 1 0,0 1 0,0-1 0,0 0-1,-3 1 1,1 0-14,1 1 0,-1-1-1,1 1 1,0 0-1,-1 0 1,1 0 0,0 0-1,0 0 1,0 1 0,-4 4-1,1 0-18,0 1 0,0 0 0,0 0 0,1 0 0,1 1 0,-1-1 0,-5 18 0,1 11-37,1 0 0,2 1 0,-2 66-1,17 113-97,11-68 97,2 16 33,-17-94 49,2 43-64,6-1 1,31 133 0,-20-179 160,-25-69-74,1 0 0,-1 0 0,1 0 0,-1-1 0,1 1 0,0 0 0,0 0 0,0 0 0,0 0 0,0 0 0,0 0-1,0 0 1,1 0 0,-1 0 0,1-1 0,0 2 0,0-1 0,-1 0 0,1 0 0,2-2 0,2-10 22,10-26-24,3 1 0,0 0 1,43-63-1,-48 83-15,1 0 0,1 1 1,0 0-1,1 1 0,1 1 1,1 0-1,0 2 0,1 0 1,22-12-1,-39 25-10,1-1 1,0 0-1,0 1 0,0 0 1,0 0-1,0 0 0,0 0 1,0 0-1,0 0 1,0 1-1,0 0 0,1-1 1,-1 1-1,0 1 0,0-1 1,0 0-1,0 1 0,1-1 1,-1 1-1,0 0 1,3 1-1,-2 1-9,-1-1 0,0 1 0,0 0 0,0 0 0,-1 0 0,1 0 0,-1 1 0,1-1 0,-1 1 0,0-1 0,0 1 0,-1 0 0,1 0 0,-1-1 0,2 8 0,3 13-59,4 43-1,-8-44 63,2 0-1,0 0 0,9 26 0,-10-42 19,-1-1 0,1 1-1,0-1 1,1 0 0,0 0-1,0 0 1,0 0 0,0-1 0,1 0-1,0 0 1,0 0 0,1 0-1,-1-1 1,12 7 0,-7-5 8,0-1 1,0 0 0,1-1 0,-1 0 0,1 0-1,0-2 1,0 1 0,13 1 0,-19-4-4,-1 0 1,1 0-1,0 0 1,0-1-1,-1 0 1,1 0-1,0 0 1,-1 0-1,1-1 1,-1 0-1,1 1 1,-1-2-1,0 1 1,0 0-1,0-1 1,0 0-1,0 0 1,-1 0-1,1 0 1,-1-1-1,0 1 1,4-6-1,5-6 37,-7 10-20,-1 0 1,0 0 0,-1 0-1,1 0 1,5-12-1,-4 5 17,5-14 112,11-37 1,-19 56-142,0 1 1,-1-1-1,0 0 0,0 0 1,-1 1-1,0-1 0,0 0 1,0 0-1,-1 0 0,0 0 1,-3-8-1,-1-4-153,-6-17-448,10 35 313,1-1 0,-1 1 0,0 0 1,0-1-1,-9-7-1916,-11 2-577,-4 0 1089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8.820"/>
    </inkml:context>
    <inkml:brush xml:id="br0">
      <inkml:brushProperty name="width" value="0.2" units="cm"/>
      <inkml:brushProperty name="height" value="0.2" units="cm"/>
      <inkml:brushProperty name="color" value="#008C3A"/>
    </inkml:brush>
  </inkml:definitions>
  <inkml:trace contextRef="#ctx0" brushRef="#br0">0 1 5433,'65'40'8185,"-30"104"-8408,2 4 219,-25-86-27,-3 1 0,-2 0 0,-2 73 0,-28 120-141,20-237 161,1 13 12,1 0 1,2 0-1,4 34 0,1-52-200,-4-31-1901,-34-157-2564,30 165 4401,-21-78-2255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9.240"/>
    </inkml:context>
    <inkml:brush xml:id="br0">
      <inkml:brushProperty name="width" value="0.2" units="cm"/>
      <inkml:brushProperty name="height" value="0.2" units="cm"/>
      <inkml:brushProperty name="color" value="#008C3A"/>
    </inkml:brush>
  </inkml:definitions>
  <inkml:trace contextRef="#ctx0" brushRef="#br0">0 30 6969,'1'0'213,"1"0"-1,-1 0 0,1 0 1,-1 0-1,0-1 0,1 1 0,-1 0 1,0 0-1,1-1 0,-1 1 0,0-1 1,1 1-1,-1-1 0,0 0 0,0 0 1,0 1-1,0-1 0,3-2 0,13-7 236,-11 8-425,-1 0-1,1 1 0,0-1 0,-1 1 1,1 1-1,0-1 0,0 1 0,0 0 1,0 0-1,0 1 0,0-1 0,-1 1 1,1 1-1,0-1 0,0 1 0,-1 0 1,1 0-1,-1 1 0,0-1 0,0 1 1,0 0-1,0 1 0,0-1 0,6 8 1,12 12-27,-1 2 1,-1 0-1,-2 2 1,30 51-1,-43-69 6,0 0 0,0-1 0,1 1-1,0-2 1,0 1 0,1-1 0,0 0 0,1 0-1,13 7 1,-19-11-2,1-1 0,-1-1 1,1 1-1,0 0 0,-1-1 0,1 0 0,0 0 1,0 0-1,0 0 0,0-1 0,0 1 0,0-1 0,0 0 1,0 0-1,0-1 0,0 1 0,0-1 0,0 0 0,0 0 1,0 0-1,0 0 0,-1-1 0,1 1 0,0-1 0,-1 0 1,0 0-1,7-5 0,-6 2 26,0-1 1,0 1-1,0 0 1,0-1-1,-1 0 1,0 0 0,0 0-1,-1 0 1,0-1-1,0 1 1,0-1-1,-1 1 1,1-9-1,0 4 83,-1 0 0,0 0 1,-1-1-1,-1 1 0,0 0 0,0 0 0,-4-15 0,5 25-111,0 0 0,0 0 0,-1 0 0,1 0 0,-1-1 0,1 1 0,-1 0 0,1 0 0,-1 0 0,1 0 0,-1 0 0,0 0 0,0 0 0,1 0 0,-1 1 0,0-1 0,0 0 0,0 0 0,0 0 0,0 1 0,0-1 0,0 1 0,0-1 0,0 1 0,0-1 0,-1 1 0,1 0 0,0-1 0,0 1 0,0 0 0,0 0 1,-1 0-1,1 0 0,0 0 0,0 0 0,0 0 0,-1 0 0,1 1 0,0-1 0,0 0 0,0 1 0,0-1 0,0 1 0,-1-1 0,1 1 0,0-1 0,0 1 0,0 0 0,1 0 0,-1-1 0,0 1 0,0 0 0,0 0 0,1 0 0,-1 0 0,0 0 0,1 0 0,-2 2 0,-8 18-288,9-19 241,0-1 1,-1 1-1,1 0 0,0 0 0,1-1 1,-1 1-1,0 0 0,0 0 0,1 0 1,-1 0-1,1 0 0,0 0 1,-1 0-1,1 0 0,0 0 0,0 0 1,0 1-1,1-1 0,-1 0 0,0 0 1,1 0-1,-1 0 0,1 0 1,0-1-1,0 1 0,0 0 0,0 0 1,0 0-1,0-1 0,0 1 1,0 0-1,2 1 0,9 11-808,1-1-1,1 0 1,-1 0-1,2-2 0,30 20 1,3-1-1294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4.817"/>
    </inkml:context>
    <inkml:brush xml:id="br0">
      <inkml:brushProperty name="width" value="0.2" units="cm"/>
      <inkml:brushProperty name="height" value="0.2" units="cm"/>
      <inkml:brushProperty name="color" value="#E71224"/>
    </inkml:brush>
  </inkml:definitions>
  <inkml:trace contextRef="#ctx0" brushRef="#br0">12 71 3081,'-11'-15'5585,"11"15"-5532,0-1 0,0 1 0,0 0 0,0-1 0,0 1-1,0 0 1,3-6 1268,-3 5-1268,5 0-157,-1 0-1,0 0 1,1 0 0,-1 1 0,0-1 0,7 1-1,6-1 571,361-29-215,-252 20-1130,-81 12-309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4:19.694"/>
    </inkml:context>
    <inkml:brush xml:id="br0">
      <inkml:brushProperty name="width" value="0.2" units="cm"/>
      <inkml:brushProperty name="height" value="0.2" units="cm"/>
      <inkml:brushProperty name="color" value="#008C3A"/>
    </inkml:brush>
  </inkml:definitions>
  <inkml:trace contextRef="#ctx0" brushRef="#br0">10 13 6361,'-8'7'2153,"8"-6"-2027,-1-1 1,1 1-1,0-1 1,0 1 0,0 0-1,0-1 1,-1 1-1,1 0 1,0-1 0,0 1-1,0-1 1,0 1-1,1 0 1,-1-1 0,0 1-1,0 0 1,0-1-1,1 2 1,5 32-797,-4-24 1026,7 82-20,-8-62-115,8 46-1,-7-67-167,1 0 0,-1 0 0,1 0 0,1-1-1,0 1 1,0-1 0,0 0 0,1 0 0,8 9 0,-8-11 14,1-1 0,0 0 1,1 0-1,-1 0 1,1-1-1,14 7 1,-18-10-33,0 1 0,0-1-1,1 1 1,-1-1 0,0 0 0,1 0 0,-1 0 0,1-1 0,-1 1 0,1-1 0,-1 0-1,1 0 1,0 0 0,-1 0 0,1-1 0,-1 1 0,6-2 0,10-10 154,-1-1 0,0 0 0,21-21 0,-35 30-159,-1 0 0,0 0 0,0-1 0,0 1 0,0-1 0,-1 0 0,1 1 0,-1-1 0,0 0 0,-1 0 0,1-1 0,-1 1 0,0 0 0,0 0 0,-1-1 0,0-6 0,0 4 21,0 1 1,-1-1-1,0 1 0,0-1 1,0 1-1,-1 0 0,-1 0 0,1 0 1,-1 0-1,0 0 0,-5-7 1,-9-11 49,9 15-611,0-1 0,1-1-1,0 0 1,-7-16 0,2-2-2335,-13-4 1177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1.854"/>
    </inkml:context>
    <inkml:brush xml:id="br0">
      <inkml:brushProperty name="width" value="0.2" units="cm"/>
      <inkml:brushProperty name="height" value="0.2" units="cm"/>
      <inkml:brushProperty name="color" value="#008C3A"/>
    </inkml:brush>
  </inkml:definitions>
  <inkml:trace contextRef="#ctx0" brushRef="#br0">1 21 8194,'5'-14'4675,"-3"13"-4441,16-5 745,31 7-1402,-47 0 578,16 0-116,0 2 0,0 0 1,0 1-1,-1 0 1,0 2-1,24 10 1,46 28 30,-26-13-614,110 41 0,-113-59-3371,-25-4 2464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2.260"/>
    </inkml:context>
    <inkml:brush xml:id="br0">
      <inkml:brushProperty name="width" value="0.2" units="cm"/>
      <inkml:brushProperty name="height" value="0.2" units="cm"/>
      <inkml:brushProperty name="color" value="#008C3A"/>
    </inkml:brush>
  </inkml:definitions>
  <inkml:trace contextRef="#ctx0" brushRef="#br0">1 40 7866,'44'-6'2808,"24"-6"-2336,2-2-168,3 6-15,-11 8-1,-6 6-72,-12 0-104,8 4-632,6 0-657,0-14 705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09.992"/>
    </inkml:context>
    <inkml:brush xml:id="br0">
      <inkml:brushProperty name="width" value="0.2" units="cm"/>
      <inkml:brushProperty name="height" value="0.2" units="cm"/>
      <inkml:brushProperty name="color" value="#008C3A"/>
    </inkml:brush>
  </inkml:definitions>
  <inkml:trace contextRef="#ctx0" brushRef="#br0">237 96 15051,'-28'26'41,"0"2"-1,1 0 0,-32 46 1,46-55-3,1 1 1,0-1 0,2 2-1,0 0 1,1 0 0,2 0-1,-7 28 1,11-32-17,1 0 1,0 1-1,2-1 1,0 0-1,1 0 0,0 1 1,2-1-1,0 0 1,0 0-1,8 18 0,-4-16-8,1 1 0,1-2-1,0 1 1,2-1 0,0-1-1,0 0 1,2-1 0,16 18-1,1-3 16,0-2-1,2-1 0,1-1 0,41 25 0,-59-44-19,-1 0 1,1-1-1,0-1 1,1 0-1,-1-1 0,1-1 1,0 0-1,1-2 1,-1 1-1,0-2 0,1 0 1,-1-1-1,29-4 0,-4-3 9,-1-2 0,0-2-1,-1-2 1,56-26-1,142-88 7,-213 111-30,0-1 0,-1-1 0,-1-1 0,37-41-1,-23 18-32,48-78 0,-55 77 27,-20 31 16,0-1 0,0 1 0,-2-2 0,1 1-1,-2-1 1,0 0 0,0-1 0,4-19 0,-8 20 33,0 1 0,-1-1 0,0 0 0,-1 1 0,0-1 0,-2 1 0,-3-23 0,2 27 4,0 0 1,0 1-1,-1-1 1,0 1-1,0-1 1,-1 1-1,0 1 1,-1-1-1,1 1 0,-2 0 1,-13-13-1,0 2 52,-1 1-1,-41-25 1,50 35-81,-1 1 1,1 0 0,-1 1-1,0 0 1,0 1 0,-1 1-1,-27-4 1,-52 3-12,-1 5 0,-170 22 0,230-19-51,-1 2 0,0 1 0,1 2 0,1 2 0,0 0 1,0 3-1,1 0 0,1 2 0,0 2 0,1 0 0,1 2 0,-37 34 1,41-30-352,0 1 0,2 1 1,1 1-1,1 1 1,1 0-1,2 2 0,-16 33 1,-9 41-1877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0.385"/>
    </inkml:context>
    <inkml:brush xml:id="br0">
      <inkml:brushProperty name="width" value="0.2" units="cm"/>
      <inkml:brushProperty name="height" value="0.2" units="cm"/>
      <inkml:brushProperty name="color" value="#008C3A"/>
    </inkml:brush>
  </inkml:definitions>
  <inkml:trace contextRef="#ctx0" brushRef="#br0">0 1 5857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0.805"/>
    </inkml:context>
    <inkml:brush xml:id="br0">
      <inkml:brushProperty name="width" value="0.2" units="cm"/>
      <inkml:brushProperty name="height" value="0.2" units="cm"/>
      <inkml:brushProperty name="color" value="#008C3A"/>
    </inkml:brush>
  </inkml:definitions>
  <inkml:trace contextRef="#ctx0" brushRef="#br0">512 17 4281,'6'-16'5688,"-7"16"-5631,-2 12 334,1 1-258,-17 56 365,-48 233 983,26-33-501,-83 503 209,-53-10-800,103-508 259,69-221-386,2-15 132,2-30 1073,1 10-1399,0 1-1,1-1 1,-1 1-1,0-1 1,1 1-1,0-1 0,-1 1 1,1-1-1,0 1 1,0 0-1,0-1 0,0 1 1,0 0-1,2-2 1,8-13-2113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3.184"/>
    </inkml:context>
    <inkml:brush xml:id="br0">
      <inkml:brushProperty name="width" value="0.2" units="cm"/>
      <inkml:brushProperty name="height" value="0.2" units="cm"/>
      <inkml:brushProperty name="color" value="#008C3A"/>
    </inkml:brush>
  </inkml:definitions>
  <inkml:trace contextRef="#ctx0" brushRef="#br0">5 61 7978,'-4'2'4091,"4"-3"-4034,-1 1 0,1-1 0,0 0 1,0 1-1,0-1 0,0 1 0,1-1 1,-1 1-1,0-1 0,0 1 0,0-1 1,0 1-1,1-1 0,-1 1 0,0-1 1,0 1-1,1-1 0,-1 1 0,0-1 1,1 1-1,0-1 0,-1 0-33,1 1 0,-1 0-1,0-1 1,1 1 0,-1-1-1,0 1 1,1-1 0,-1 1-1,0-1 1,0 1 0,0-1-1,1 1 1,-1-1 0,0 1-1,0-1 1,0 1 0,0-1-1,0 1 1,0-1 0,0 1-1,0-2 1,0 2-8,0-1 1,0 1-1,0-1 1,0 1-1,0 0 0,0-1 1,0 1-1,0-1 1,0 1-1,0-1 0,1 1 1,-1 0-1,0-1 1,0 1-1,0-1 0,1 1 1,-1 0-1,0-1 1,0 1-1,1 0 1,-1-1-1,0 1 0,1 0 1,-1-1-1,0 1 1,1 0-1,-1 0 0,0-1 1,1 1-1,-1 0 1,1 0-1,-1 0 0,0 0 1,1 0-1,-1 0 1,1-1-1,-1 1 1,1 0-1,-1 0 0,1 0 1,18-1 64,-1 0 1,0 0 0,0 2-1,0 0 1,22 5 0,17 1-29,21-1 12,1-4 0,130-13 1,63-24 530,-244 37-513,-27-2-86,0 0 0,-1 0 0,1 0 0,-1 1-1,1-1 1,0 0 0,-1 0 0,1 1 0,-1-1 0,1 0 0,-1 1 0,1-1 0,-1 1 0,1-1 0,-1 1 0,1-1 0,-1 1 0,0-1 0,1 1 0,-1-1 0,0 1 0,1-1 0,-1 1-1,0 0 1,0-1 0,1 1 0,-1-1 0,0 1 0,0 0 0,0-1 0,0 2 0,-1-1-80,0 0 0,0 0 0,0 0 0,-1 0 0,1-1 0,0 1 0,0 0 0,-1-1 0,1 1 0,0 0 0,-1-1 0,1 0 0,-1 1 0,-1-1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4.082"/>
    </inkml:context>
    <inkml:brush xml:id="br0">
      <inkml:brushProperty name="width" value="0.2" units="cm"/>
      <inkml:brushProperty name="height" value="0.2" units="cm"/>
      <inkml:brushProperty name="color" value="#008C3A"/>
    </inkml:brush>
  </inkml:definitions>
  <inkml:trace contextRef="#ctx0" brushRef="#br0">1 66 4281,'7'14'6149,"4"-3"-4947,27 9-1356,-28-15 235,0-1 0,1 1 0,-1-2 0,1 0 0,0 0 0,0-1 0,1 0-1,-1-1 1,0 0 0,22-2 0,467-72 2005,-444 60-1967,127-26 277,-142 33-290,0 2 0,63 0 0,-90 5-89,0 0-1,0 1 1,25 7-1,-34-8-15,-1 0-1,0 1 1,1-1 0,-1 1-1,0 0 1,0 0 0,-1 1-1,1-1 1,0 1-1,-1 0 1,1 0 0,-1 0-1,0 0 1,0 1 0,3 4-1,-5-7-1,0 0 0,-1 0-1,1 1 1,0-1 0,-1 0-1,1 0 1,-1 0 0,0 1 0,1-1-1,-1 0 1,0 0 0,0 1-1,0-1 1,0 0 0,0 0-1,0 1 1,0-1 0,0 0-1,-1 0 1,1 1 0,0-1-1,-1 0 1,1 0 0,-1 0 0,1 1-1,-1-1 1,1 0 0,-1 0-1,-1 1 1,-1 1-46,0-1-1,0 1 1,0-1 0,-1 0 0,1 0-1,-1 0 1,-4 1 0,3-1-109,4-1 90,1-1 1,-1 1-1,0-1 0,0 0 1,0 1-1,1-1 0,-1 0 1,0 0-1,0 1 0,0-1 1,1 0-1,-1 0 0,0 0 1,0 0-1,0 0 0,0 0 1,-1-1-1,-2-9-1412,14-22-1334,8-17 135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6.071"/>
    </inkml:context>
    <inkml:brush xml:id="br0">
      <inkml:brushProperty name="width" value="0.2" units="cm"/>
      <inkml:brushProperty name="height" value="0.2" units="cm"/>
      <inkml:brushProperty name="color" value="#008C3A"/>
    </inkml:brush>
  </inkml:definitions>
  <inkml:trace contextRef="#ctx0" brushRef="#br0">94 398 2312,'6'-15'3716,"-5"14"-3612,0 0-1,-1 1 1,1-1-1,-1 0 0,1 0 1,-1 0-1,1 0 1,-1 1-1,1-1 1,-1 0-1,0 0 1,0 0-1,1 0 0,-1 0 1,0 0-1,0 0 1,0 0-1,0 0 1,0 0-1,0 0 0,0 0 1,-1 0-1,1 0 1,0 0-1,0 0 1,-1 0-1,0-1 1,0 3-56,0-1 0,0 0 0,0 0 1,0 0-1,1 1 0,-1-1 0,0 0 1,0 1-1,0-1 0,0 1 0,0-1 1,0 1-1,1-1 0,-1 1 1,0 0-1,0-1 0,1 1 0,-1 0 1,0-1-1,0 3 0,-20 36 432,7-16-339,7-13-76,1 0 0,1 0 0,-1 0 1,2 1-1,-1-1 0,2 1 0,-1 0 0,1 1 0,-2 19 0,3-19 18,2 1-1,-1-1 0,1 1 0,1-1 1,0 1-1,1-1 0,5 20 0,-5-27-59,0 0-1,0 0 0,1 0 0,0-1 1,0 1-1,0-1 0,0 1 1,1-1-1,-1 0 0,1 0 0,0 0 1,1-1-1,-1 1 0,0-1 0,1 0 1,0-1-1,0 1 0,0-1 0,0 0 1,8 3-1,6 0 22,-1-1-1,1 0 1,0-1-1,1-1 1,-1-1-1,36-2 1,-24-2-8,-1-2 1,1-1 0,48-16-1,4-10 9,155-86-1,-222 110-39,0-1 1,154-89 29,-146 82 1,-1-1 0,-1-1 0,-1 0 1,35-41-1,-50 52 14,0-1 0,-1 0 0,0 0 0,-1 0 0,1-1 0,-2 0 0,1 0 0,-1 0 0,-1 0 0,0 0 0,2-17 0,-3 19-13,-1 1 0,0-1 1,0 1-1,-1-1 0,0 0 0,0 1 1,-1 0-1,0-1 0,0 1 1,0 0-1,-1 0 0,0 0 0,0 0 1,0 0-1,-1 1 0,0-1 0,-8-8 1,2 3-21,-1 2 0,-1-1 0,0 1 0,0 1 0,0 0 0,-1 1 0,0 0 0,-1 1 0,-27-8 0,22 9-9,-1 1-1,-1 1 1,1 0 0,0 2 0,-1 0-1,-31 4 1,14 2-20,0 2 0,0 2 0,1 1 1,0 2-1,0 2 0,2 1 0,-38 22 0,43-22-156,1 2-1,0 1 1,1 1-1,2 2 1,0 0-1,1 2 1,1 0-1,-26 35 1,-34 56-2950,38-69 1171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6.682"/>
    </inkml:context>
    <inkml:brush xml:id="br0">
      <inkml:brushProperty name="width" value="0.2" units="cm"/>
      <inkml:brushProperty name="height" value="0.2" units="cm"/>
      <inkml:brushProperty name="color" value="#008C3A"/>
    </inkml:brush>
  </inkml:definitions>
  <inkml:trace contextRef="#ctx0" brushRef="#br0">735 671 992,'267'-470'91,"-214"372"185,-45 86 409,-4 7-199,14-21 864,-14 19-1186,1 1 0,0-1 0,0 1-1,0 0 1,1 0 0,-1 0 0,10-6-1,-14 12-147,-1-1 0,0 1 0,1 0 0,-1 0 0,0-1 0,1 1 0,-1 0 0,1 0 0,-1 0 0,1-1 0,-1 1 0,0 0 0,1 0 0,-1 0 0,1 0-1,-1 0 1,1 0 0,-1 0 0,1 0 0,-1 0 0,1 0 0,-1 0 0,1 0 0,-1 0 0,0 1 0,1-1 0,-1 0 0,1 0 0,-1 0 0,1 1 0,-1-1-1,6 15 374,-8 24 172,1-37-492,-63 360 3122,42-257-2680,-122 489 1260,120-498-1610,-85 311 101,33-151-61,67-218-86,8-22-429,55-42-4313,-54 26 4613,0 0 0,0 0-1,1 0 1,-1 0 0,0 0 0,0 0 0,0 0 0,0 0 0,1 0 0,-1 0 0,0 0 0,0 0 0,0 0 0,1 0 0,-1 0 0,0-1 0,0 1-1,0 0 1,0 0 0,1 0 0,-1 0 0,0 0 0,0 0 0,0-1 0,0 1 0,0 0 0,0 0 0,0 0 0,1 0 0,-1-1 0,0 1-1,0 0 1,0 0 0,0 0 0,0-1 0,0 1 0,0 0 0,0 0 0,0 0 0,0-1 0,0 1 0,0 0 0,0 0 0,0 0 0,0-1-1,0 1 1,0 0 0,-1 0 0,1 0 0,0 0 0,0-1 0,0 1 0,0 0 0,0 0 0,0 0 0,0 0 0,-1-1 0,1 1 0,-48 16-1213,-304 143-2362,74-32 3044,267-122 661,0 0 0,0-1 0,0 0 0,-26-10 4114,37 4-4041,1 1-1,0-1 0,0 1 1,0-1-1,0 1 1,0-1-1,0 1 0,0-1 1,0 1-1,0 0 0,1 0 1,-1 0-1,0 0 0,1 0 1,-1 0-1,1 0 1,-1 0-1,1 0 0,0 1 1,2-2-1,43-12 645,-41 13-649,47-9 301,1 3-1,0 2 0,57 2 1,43-4 337,-129 5-732,74-7 202,134-28-1,-97 16-26,-46 8-222,-82 11-312,0 0 0,0 0 0,0 0 0,-1-1 1,11-6-1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5.686"/>
    </inkml:context>
    <inkml:brush xml:id="br0">
      <inkml:brushProperty name="width" value="0.2" units="cm"/>
      <inkml:brushProperty name="height" value="0.2" units="cm"/>
      <inkml:brushProperty name="color" value="#E71224"/>
    </inkml:brush>
  </inkml:definitions>
  <inkml:trace contextRef="#ctx0" brushRef="#br0">666 1117 2288,'2'-5'515,"-1"-1"-1,0 0 0,0 0 0,-1 0 1,0 1-1,0-1 0,0 0 0,0 0 1,-3-9-1,2 11-364,0 1 0,-1-1 1,1 1-1,-1 0 0,0-1 0,0 1 1,0 0-1,0 0 0,0 1 0,-1-1 1,1 0-1,-1 1 0,0-1 0,0 1 1,0 0-1,0 0 0,-4-2 0,-27-16 407,-1 2 0,-1 1-1,-1 2 1,-61-17 0,83 30-473,0 0 0,0 2 0,0 0 0,0 0 0,0 2 0,0-1 0,0 2 0,-24 7 0,16-3-92,1 1-1,0 1 1,1 1 0,-39 24 0,53-29-9,1 1 1,0 0 0,0-1 0,1 2 0,-1-1 0,1 1-1,1 0 1,-1 0 0,1 0 0,1 0 0,-1 1-1,1 0 1,0-1 0,1 1 0,0 0 0,0 1 0,1-1-1,0 0 1,0 0 0,1 1 0,0-1 0,2 14 0,-1-6-8,2 1 0,0-1 0,1 0-1,0 0 1,1 0 0,1 0 0,1-1 0,0 0 0,1 0 0,14 20 0,-6-15 9,1 0-1,1-1 0,1-1 0,39 29 0,-46-38 23,1 0 1,0-1-1,1-1 1,0 0-1,0-1 0,0-1 1,1 0-1,-1-1 1,27 4-1,-36-8 1,1 0 0,0 0 0,-1-1 0,1 1-1,-1-1 1,1-1 0,-1 1 0,0-1 0,1 0 0,-1 0 0,0-1 0,0 1-1,0-1 1,-1 0 0,1-1 0,-1 1 0,7-7 0,6-8 17,-1 0 1,25-36 0,-41 54-26,39-60 34,-3-2 1,-2-2-1,-3-1 1,-4-1-1,35-123 1,-45 119-9,-3-1 0,6-77 0,-3-146 21,-16 256-40,0-98 43,-2 120-24,0-1 0,-2 1 0,0-1-1,-1 1 1,-9-26 0,13 40-19,-1 1-1,0-1 1,1 1 0,-1 0 0,0-1-1,0 1 1,1 0 0,-1-1 0,0 1-1,0 0 1,-1 0 0,1 0 0,0 0-1,0 0 1,0 0 0,-1 0 0,1 0-1,0 0 1,-2 0 0,1 1-11,1 0 1,0 0-1,0 0 1,-1 0-1,1 0 1,0 0-1,0 0 1,0 0-1,-1 1 1,1-1-1,0 0 1,0 1-1,0-1 1,0 1-1,-1-1 1,1 1-1,0 0 0,-1 1 1,-3 2-27,1-1 0,1 2 0,-1-1 0,1 0 0,-1 1 0,1-1 0,0 1 0,1 0 0,-4 8 0,-3 14-10,1 2 1,1-1-1,2 1 0,-3 47 1,7 127 158,36 236 293,-24-367-370,3-1 1,3-1-1,4 0 0,33 78 0,-47-131-32,1-1 0,1 0 0,0-1 1,1 0-1,1 0 0,19 19 0,-24-28 1,1 0 0,-1 0 0,1-1 0,1 0 0,-1 0 0,1-1 0,-1 0 0,1 0 0,1-1 0,-1 0 0,0 0 0,1-1 0,-1 0 0,1-1 0,13 1 0,-11-2 12,-1 0 0,1-1 1,-1 0-1,0-1 0,0 0 0,1-1 1,-1 0-1,-1 0 0,1-1 1,0-1-1,-1 1 0,0-2 0,0 1 1,-1-1-1,1 0 0,-1-1 0,-1 0 1,1 0-1,-1-1 0,0 0 1,8-13-1,-7 9-2,12-19-11,1 2 1,35-37-1,-53 63-19,5-4-77,-1-1-1,1 0 0,-2-1 1,1 0-1,6-10 1,0 0-803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7.403"/>
    </inkml:context>
    <inkml:brush xml:id="br0">
      <inkml:brushProperty name="width" value="0.2" units="cm"/>
      <inkml:brushProperty name="height" value="0.2" units="cm"/>
      <inkml:brushProperty name="color" value="#008C3A"/>
    </inkml:brush>
  </inkml:definitions>
  <inkml:trace contextRef="#ctx0" brushRef="#br0">9 29 7370,'-1'-1'118,"0"1"0,1-1 1,-1 0-1,1 1 1,-1-1-1,0 0 1,1 1-1,-1-1 1,1 0-1,0 1 0,-1-1 1,1 0-1,0 0 1,-1 0-1,1 1 1,0-1-1,0 0 1,0 0-1,0 0 0,0 0 1,0 1-1,0-1 1,0 0-1,0 0 1,0 0-1,0 0 1,0 1-1,1-3 0,2 2-104,-1 1-1,1-1 1,0 0-1,-1 1 0,1-1 1,0 1-1,0 0 1,-1 0-1,7 0 0,115 11 434,-17 0-7,132-7 352,-21-2 834,-192-5-1180,-18 1-451,-16 1-989,0 11-1210,7-8 2043,0-1 0,0 0-1,0 0 1,-1 0 0,1 0-1,0 0 1,-1 0-1,-1 1 1,-44 11-2471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7.855"/>
    </inkml:context>
    <inkml:brush xml:id="br0">
      <inkml:brushProperty name="width" value="0.2" units="cm"/>
      <inkml:brushProperty name="height" value="0.2" units="cm"/>
      <inkml:brushProperty name="color" value="#008C3A"/>
    </inkml:brush>
  </inkml:definitions>
  <inkml:trace contextRef="#ctx0" brushRef="#br0">254 1 7066,'-2'0'2776,"-4"0"-1848,4 0-600,0 0-280,-2 4 32,-20 47 96,-22 77 8,20-42-39,-8-4-49,14-4-144,-10-5-153,10-21-567,12 2-648,-6-14-592,-2-16-25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8.309"/>
    </inkml:context>
    <inkml:brush xml:id="br0">
      <inkml:brushProperty name="width" value="0.2" units="cm"/>
      <inkml:brushProperty name="height" value="0.2" units="cm"/>
      <inkml:brushProperty name="color" value="#008C3A"/>
    </inkml:brush>
  </inkml:definitions>
  <inkml:trace contextRef="#ctx0" brushRef="#br0">1 266 2809,'45'30'5761,"-46"-29"-5661,1-1 27,-1 1-1,1-1 1,0 1 0,-1 0 0,1 0 0,0-1 0,0 1 0,0 0 0,0-1 0,-1 1 0,1 0-1,0 0 1,0-1 0,0 1 0,1 0 0,-1 0 0,0-1 0,0 1 0,0 1 0,4 1-91,-1 1 1,1-1-1,0 0 1,0 0-1,0 0 1,0 0-1,1-1 1,-1 0-1,1 0 0,0 0 1,-1 0-1,1-1 1,8 2-1,-5 0-19,-3-2-11,6 3 6,0 0 0,0-1 0,0 0 0,1-1 0,-1-1-1,1 0 1,-1 0 0,1-1 0,-1-1 0,23-3 0,-28 3-6,0 0 0,0 0 0,0-1 0,0 0 0,0 0 0,0-1 1,0 0-1,8-5 0,-11 5-3,0 0 0,0 0 0,-1 0-1,1 0 1,-1 0 0,1-1 0,-1 1 0,0-1 0,-1 0 0,1 0 0,-1 0 0,1 0 0,-1 0 0,1-5 0,6-24 7,-3 17 13,-1 0 1,-1 0-1,-1 0 0,2-31 1,-5 42-9,1-1 1,-1 1-1,0-1 1,0 1-1,-1 0 1,0 0 0,0 0-1,0 0 1,0 0-1,-1 0 1,0 0-1,0 1 1,0-1 0,-1 1-1,1 0 1,-1 0-1,0 0 1,-8-6-1,5 5 9,-1 0 0,1 0-1,-1 1 1,0-1 0,0 2 0,-1-1-1,1 1 1,-1 1 0,1-1-1,-12 0 1,14 2-29,0 1-1,-1-1 0,1 1 1,0 1-1,0-1 1,-1 1-1,1 1 1,0-1-1,0 1 1,0 0-1,0 0 1,1 0-1,-1 1 0,1 0 1,-9 6-1,10-6-152,1 1-1,-1-1 0,1 1 0,1 0 0,-1 0 1,0 0-1,1 0 0,0 1 0,0-1 0,0 0 1,0 1-1,1 0 0,0-1 0,-1 7 1,1 5-1592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8.703"/>
    </inkml:context>
    <inkml:brush xml:id="br0">
      <inkml:brushProperty name="width" value="0.2" units="cm"/>
      <inkml:brushProperty name="height" value="0.2" units="cm"/>
      <inkml:brushProperty name="color" value="#008C3A"/>
    </inkml:brush>
  </inkml:definitions>
  <inkml:trace contextRef="#ctx0" brushRef="#br0">1 174 824,'302'-118'-30,"-242"94"-3,-104-8 5837,44 32-5767,2 17 611,8 19-380,13 44 599,-3 0 0,12 100 1,-27-138-755,-3 0 0,0 1 0,-3-1 0,-2 1 0,-2-1 1,-11 52-1,10-73-131,-1-1 0,0 1 0,-1-1 1,-2 0-1,0-1 0,-1 0 1,0-1-1,-2 0 0,-22 25 0,-26 23-1982,34-46 444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9.265"/>
    </inkml:context>
    <inkml:brush xml:id="br0">
      <inkml:brushProperty name="width" value="0.2" units="cm"/>
      <inkml:brushProperty name="height" value="0.2" units="cm"/>
      <inkml:brushProperty name="color" value="#008C3A"/>
    </inkml:brush>
  </inkml:definitions>
  <inkml:trace contextRef="#ctx0" brushRef="#br0">45 1 3857,'-24'97'1512,"8"19"-928,14-6-480,0 8-48,6-39-24,4-17-8,6-10-24,2-18-56,-6-14-496,2-2-128,-12-48-152,0-26 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19.641"/>
    </inkml:context>
    <inkml:brush xml:id="br0">
      <inkml:brushProperty name="width" value="0.2" units="cm"/>
      <inkml:brushProperty name="height" value="0.2" units="cm"/>
      <inkml:brushProperty name="color" value="#008C3A"/>
    </inkml:brush>
  </inkml:definitions>
  <inkml:trace contextRef="#ctx0" brushRef="#br0">298 242 824,'-297'-168'-16,"349"196"2017,-36-20 391,0 2 153,20 2 103,31 8-1736,-5-12-239,14-8 159,0-12-8,30 0-208,3-6-128,13-2-312,-18 4-128,-4-2-344,-22 0-320,-7-4-1825,5-2-359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20.414"/>
    </inkml:context>
    <inkml:brush xml:id="br0">
      <inkml:brushProperty name="width" value="0.2" units="cm"/>
      <inkml:brushProperty name="height" value="0.2" units="cm"/>
      <inkml:brushProperty name="color" value="#008C3A"/>
    </inkml:brush>
  </inkml:definitions>
  <inkml:trace contextRef="#ctx0" brushRef="#br0">31 177 6441,'30'-13'720,"-19"8"-378,1 0 0,-1-1 0,0 0 0,13-10 0,-20 13-177,-1 0-1,0 0 0,0-1 0,0 1 0,0-1 1,-1 0-1,1 1 0,-1-1 0,0 0 0,0 0 1,-1-1-1,1 1 0,-1 0 0,0-1 0,1-7 0,-1 4 0,0 0-1,1 0 1,0 1-1,0-1 0,5-9 1,-71 125 209,41-59-241,3 1 0,2 0 0,-17 80-1,28-94-15,1 0-1,2 1 1,1 0-1,2 0 0,2 0 1,5 40-1,-3-60-66,0 0 1,1 0-1,1 0 1,1 0-1,0-1 1,2 0-1,-1 0 1,2 0-1,0-1 0,1-1 1,0 1-1,1-2 1,25 25-1,-25-29-45,1 0-1,0-1 1,0 0-1,0 0 1,1-2 0,0 0-1,0 0 1,1-1-1,0-1 1,-1 0-1,2-1 1,-1 0-1,0-1 1,0-1 0,1 0-1,-1-1 1,19-2-1,-7-2-66,-1 0-1,0-2 1,-1-1-1,1-1 0,-1-1 1,-1-1-1,0-1 1,0-1-1,29-21 1,-24 13 35,-1-1 0,-2-2 0,0 0 0,-1-1 0,-2-2 0,31-44 0,-33 40 40,-2-1 0,-1 0 0,-2-1 0,16-46 0,-26 65-2,-1 1 0,-1-1 0,0 0 0,-1 0 0,0 0-1,-1 0 1,-1-1 0,0 1 0,-1 0 0,0 0 0,-1 0 0,0 0 0,-1 0 0,-9-23-1,11 32-5,-1 0-1,0 0 1,0 0-1,0 1 1,0-1-1,-1 0 0,0 1 1,1 0-1,-1 0 1,0 0-1,-1 0 0,1 0 1,-1 0-1,1 1 1,-1 0-1,0-1 1,1 1-1,-1 1 0,0-1 1,-1 1-1,1-1 1,0 1-1,0 0 1,0 1-1,-1-1 0,1 1 1,0 0-1,-1 0 1,1 0-1,0 0 1,-1 1-1,1 0 0,0 0 1,0 0-1,-1 0 1,-6 4-1,-8 4-2,0 0-1,0 2 1,1 0-1,0 1 1,1 0-1,0 2 1,-26 28-1,16-14 1,3 1-1,0 2 0,-30 52 0,30-37 3,2 0-1,2 1 0,2 1 0,3 1 0,2 0 0,-14 95 0,-24 384 71,51-511-60,0-1 0,1 1 0,0-1 0,1 1 0,1-1 0,1 0 0,5 16 0,-7-25-6,1-1 1,-1 0-1,1-1 1,0 1-1,0 0 1,0-1-1,1 0 0,0 0 1,0 0-1,0 0 1,1 0-1,-1-1 1,1 0-1,0 0 1,0 0-1,1-1 1,-1 0-1,1 0 1,0 0-1,10 3 0,3-3 40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24.755"/>
    </inkml:context>
    <inkml:brush xml:id="br0">
      <inkml:brushProperty name="width" value="0.2" units="cm"/>
      <inkml:brushProperty name="height" value="0.2" units="cm"/>
      <inkml:brushProperty name="color" value="#008C3A"/>
    </inkml:brush>
  </inkml:definitions>
  <inkml:trace contextRef="#ctx0" brushRef="#br0">22 964 6145,'-6'8'2404,"-8"20"-1645,14-27-754,-1 0 1,1-1 0,0 1 0,0 0 0,0 0 0,0 0 0,0 0 0,0 0-1,0 0 1,0-1 0,0 1 0,0 0 0,1 0 0,-1 0 0,0 0 0,1-1-1,-1 1 1,0 0 0,1 0 0,-1 0 0,1-1 0,-1 1 0,1 0 0,0-1-1,-1 1 1,1-1 0,0 1 0,-1 0 0,1-1 0,0 0 0,-1 1 0,1-1 0,1 1-1,24 12 113,0-1 0,40 13 0,-59-23-93,1 0 1,-1-1-1,0 0 1,1 0-1,-1-1 1,1 0-1,-1 0 1,1-1-1,-1 0 1,1 0-1,-1 0 1,0-1-1,10-4 1,1 1 29,12-3 44,20-5 36,-1-2 0,55-25 1,-92 35-117,0-1 0,0-1 1,0 1-1,-1-2 1,-1 0-1,1 0 0,-1-1 1,0 0-1,-1-1 0,0 0 1,-1 0-1,0-1 1,11-19-1,-12 15-14,5-9 89,12-35-1,-22 53-77,0 0-1,-1-1 0,1 1 0,-1 0 0,-1 0 1,1-1-1,-1 1 0,0 0 0,-1-1 0,1 1 1,-3-8-1,3 12-17,0 1 0,-1-1 0,1 0 1,-1 1-1,0-1 0,1 1 0,-1-1 0,0 1 0,0-1 1,0 1-1,0-1 0,0 1 0,-1 0 0,1 0 1,0-1-1,0 1 0,-1 0 0,1 0 0,-1 1 1,1-1-1,-1 0 0,-2-1 0,2 2-5,-1-1 0,1 1 1,-1 0-1,0 0 0,1 0 0,-1 0 0,0 1 0,1-1 0,-1 1 0,1-1 1,-1 1-1,1 0 0,-3 1 0,-4 2-10,1 0 0,0 1 0,1 0 0,-1 0 0,1 1 0,0 0 0,-6 7 0,3 0 4,0 0 0,1 0-1,1 1 1,0 0-1,1 0 1,1 1-1,0 0 1,-6 24 0,9-26 1,0 0 1,1 0 0,0 0 0,1 0 0,1 0-1,0 1 1,0-1 0,2 0 0,-1 0 0,7 22-1,-5-26 6,1 1-1,0-1 0,1 0 1,0 0-1,0 0 0,1-1 1,0 0-1,1 0 0,-1 0 0,1-1 1,1 0-1,0 0 0,0-1 1,0 0-1,0 0 0,1-1 1,0 0-1,0-1 0,1 0 1,-1 0-1,1-1 0,0 0 1,0-1-1,0 0 0,15 1 1,-1-1-1,1-2 0,0 0 1,0-2-1,0-1 0,-1 0 1,1-2-1,-1-1 1,0-1-1,32-14 0,-9-1 29,0-2 0,-2-2 0,-1-2 0,-1-2 0,-1-2 0,68-68 0,-38 33 32,87-89 61,-144 139-98,-1 0-1,-1-1 0,-1-1 0,-1 0 1,0 0-1,-2-1 0,14-37 1,-14 16 19,-2-1-1,4-77 1,-8 79-22,-2 17-19,0 0-1,-2-1 0,0 1 1,-2 0-1,0 1 1,-13-44-1,16 66 2,0 0-1,0-1 0,0 1 0,0-1 0,-1 1 1,1 0-1,0-1 0,0 1 0,-1-1 1,1 1-1,0 0 0,0-1 0,-1 1 0,1 0 1,0 0-1,-1-1 0,1 1 0,-1 0 0,1 0 1,0-1-1,-1 1 0,1 0 0,-1 0 1,1 0-1,0 0 0,-1 0 0,1-1 0,-1 1 1,1 0-1,-1 0 0,1 0 0,0 0 0,-1 0 1,1 1-1,-1-1 0,1 0 0,-1 0 1,1 0-1,0 0 0,-1 0 0,1 0 0,-1 1 1,1-1-1,0 0 0,-1 0 0,1 1 0,0-1 1,-1 0-1,1 1 0,0-1 0,-1 1 1,-23 23-183,15-14 117,-3 3 36,1 1 0,1 0 1,-1 0-1,2 1 0,-14 31 0,-31 92 12,51-129 19,-93 312 0,88-291 3,2 1 0,2 0 0,0 0 0,2 49 0,-4 49 0,0-2 2,6-123 2,0-1 1,0 0-1,0 1 1,1-1-1,-1 0 1,1 1-1,0-1 1,0 0-1,0 0 1,1 0-1,-1 0 1,1 0-1,-1 0 1,1 0-1,0 0 1,3 3-1,-3-5 13,0 1-1,0-1 1,1 0-1,-1 0 1,0 0-1,0 0 1,1-1-1,-1 1 1,0-1-1,1 1 1,-1-1-1,1 0 1,-1 0-1,1 0 1,-1 0-1,0 0 1,1 0-1,-1-1 1,1 1-1,-1-1 1,0 0-1,0 0 1,1 0 0,3-2-1,46-21 169,0-3 0,50-34 1,92-79-6,-103 72 34,134-76 0,-218 140-206,0 1 0,1 0 0,-1 1-1,1 0 1,0 0 0,0 0 0,-1 1 0,1 0-1,0 1 1,0 0 0,0 0 0,0 1 0,0-1-1,0 2 1,0-1 0,-1 1 0,1 1 0,0-1-1,-1 1 1,0 0 0,0 1 0,0 0 0,0 0-1,0 0 1,8 8 0,-5-5 140,-12-14 393,0 4-502,0 0-1,0 1 1,0 0-1,-1-1 1,1 1-1,0 0 1,-5-3 0,2 4-42,1-1 0,-1 1 0,1 0 0,-1 0 0,1 0 0,-1 1 0,0 0 0,1 0 1,-1 0-1,0 0 0,1 1 0,-1 0 0,-5 1 0,-2 1-2,0 1 0,-22 11-1,25-10 2,-1 1 0,1 0-1,0 1 1,0 0-1,1 0 1,0 0-1,0 2 1,-11 14 0,0 5-12,-23 41 1,40-65 13,-7 13-7,0-1 0,1 2-1,1-1 1,1 1-1,0 0 1,1 0-1,-4 36 1,8-45 5,1 0-1,0 0 1,1 0 0,0 0-1,0 1 1,1-1 0,0-1-1,1 1 1,0 0 0,0 0 0,1-1-1,0 0 1,0 0 0,1 0-1,0 0 1,0-1 0,1 0-1,7 8 1,-3-6 23,0 0 0,0-1 0,1 0-1,0 0 1,0-1 0,1 0 0,0-1 0,0-1 0,1 0-1,-1 0 1,1-2 0,0 1 0,0-1 0,1-1-1,-1-1 1,0 0 0,1 0 0,-1-1 0,1-1 0,-1-1-1,0 1 1,0-2 0,0 0 0,0-1 0,16-6 0,-27 9-14,58-26 243,59-37 0,-101 53-209,0-1 0,-1-1 0,0-1-1,-1 0 1,-1-2 0,0 1 0,16-24 0,-29 37-90,-1 1 1,0 0 0,0-1-1,0 1 1,0-1-1,0 0 1,0 1 0,0-1-1,0 0 1,-1 1 0,1-1-1,-1 0 1,1 0 0,-1 0-1,0 1 1,0-1-1,1 0 1,-1 0 0,-1 0-1,1 0 1,0 0 0,0 1-1,-1-1 1,1 0-1,-1 0 1,1 0 0,-1 1-1,0-1 1,0 0 0,0 1-1,0-1 1,0 1-1,0-1 1,0 1 0,0 0-1,-1-1 1,1 1 0,0 0-1,-1 0 1,1 0-1,-1 0 1,1 0 0,-1 0-1,0 0 1,0 0 0,1 1-1,-4-2 1,-26-14-3886,11 0 1889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25.133"/>
    </inkml:context>
    <inkml:brush xml:id="br0">
      <inkml:brushProperty name="width" value="0.2" units="cm"/>
      <inkml:brushProperty name="height" value="0.2" units="cm"/>
      <inkml:brushProperty name="color" value="#008C3A"/>
    </inkml:brush>
  </inkml:definitions>
  <inkml:trace contextRef="#ctx0" brushRef="#br0">749 449 584,'-630'-355'-24,"523"297"57,96 53 66,13 7 101,2 0 310,1 1 0,-1-1 0,1 1 0,0-1 0,0 0 0,-1-1 0,1 1 0,0-1 0,0 0 0,1 0 0,-1-1 0,0 0 0,0 0 0,0 0 0,0 0 0,0-1 0,0 1 0,0-1 0,0-1-1,0 1 1,0-1 0,6-3 0,-2 2-415,0-1 0,0 1 0,0 0 0,0 0 0,0 1 0,1 1 0,15-1 0,73 2 554,-47 2-303,387-18 851,-411 14-1209,-11 0-80,0 1-1,1 1 0,-1 0 1,17 3-1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2.166"/>
    </inkml:context>
    <inkml:brush xml:id="br0">
      <inkml:brushProperty name="width" value="0.2" units="cm"/>
      <inkml:brushProperty name="height" value="0.2" units="cm"/>
      <inkml:brushProperty name="color" value="#008C3A"/>
    </inkml:brush>
  </inkml:definitions>
  <inkml:trace contextRef="#ctx0" brushRef="#br0">122 23 3241,'1'-1'35,"4"-20"1463,-9 33-274,-5 14-926,-14 47 204,4 2 0,2 0 0,-8 107 0,3 237 565,16-230-629,4-160-301,2 1-1,1 0 1,1 0 0,8 38 670,-9-138-8425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6.848"/>
    </inkml:context>
    <inkml:brush xml:id="br0">
      <inkml:brushProperty name="width" value="0.2" units="cm"/>
      <inkml:brushProperty name="height" value="0.2" units="cm"/>
      <inkml:brushProperty name="color" value="#E71224"/>
    </inkml:brush>
  </inkml:definitions>
  <inkml:trace contextRef="#ctx0" brushRef="#br0">52 22 8514,'0'-22'791,"3"48"-158,0 13-409,0-12-36,-1 44 0,-32 216 652,-3 91-143,34-299-606,4 1 0,4-1 0,2-1 0,4 0 0,36 108 0,-50-181-76,1-1-1,-1 0 1,1 0-1,0 1 1,0-1-1,1 0 1,4 6-1,-5-9-8,-1 0 1,0 0-1,0 0 0,0-1 1,1 1-1,-1-1 0,0 1 1,1-1-1,-1 1 0,0-1 1,1 0-1,-1 0 0,1 0 1,-1 1-1,0-1 0,1-1 1,-1 1-1,1 0 0,-1 0 1,0 0-1,1-1 0,-1 1 1,0-1-1,1 1 0,-1-1 1,3-1-1,29-13 52,0-1 0,0-2-1,-2-2 1,0 0 0,32-30 0,-56 44-307,-1-1 0,0 0 0,0-1 0,-1 0 0,0 0 0,-1 0 1,1 0-1,-1-1 0,-1 1 0,5-17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2.916"/>
    </inkml:context>
    <inkml:brush xml:id="br0">
      <inkml:brushProperty name="width" value="0.2" units="cm"/>
      <inkml:brushProperty name="height" value="0.2" units="cm"/>
      <inkml:brushProperty name="color" value="#008C3A"/>
    </inkml:brush>
  </inkml:definitions>
  <inkml:trace contextRef="#ctx0" brushRef="#br0">49 427 4393,'-35'-142'2018,"32"126"-1533,-8-37 1181,11 50-1526,0 0 1,1 0-1,-1 0 1,1 0 0,-1-1-1,1 1 1,0 0-1,0 0 1,3-4-1,1 0-10,0 0 0,0 0 0,1 1-1,0 0 1,0 0 0,1 0-1,7-5 1,23-12 9,2 0 0,0 3 0,55-21 0,-77 37-103,0-1 0,0 2-1,0 0 1,1 2 0,-1 0 0,34 2 0,-24 1-3,1 2 0,-1 1 1,41 12-1,-58-14-30,0 1 0,0 0 0,0 0 0,-1 1-1,1 1 1,-1 0 0,0 0 0,-1 0 0,1 1-1,-1 0 1,-1 1 0,1 0 0,-1 0 0,-1 1 0,0-1-1,9 17 1,-4-5 2,-2 0 0,0 1 0,-1 0 0,6 26-1,-12-38 8,0 0-1,-1 0 1,0 1-1,-1-1 1,0 0-1,-1 0 1,0 0 0,0 1-1,0-1 1,-2 0-1,1 0 1,-1-1-1,-5 12 1,-8 14 71,-2-2 1,-1 1-1,-29 34 1,36-51-47,-1-1 0,-1 0 0,0-1 0,-1-1 0,-1 0 0,0-1 0,-28 15 0,-62 24 131,91-45-111,0-1-1,-1-1 1,0 0-1,0-1 1,-21 2-1,33-5-44,0 0 1,1 0-1,-1 0 0,0 0 0,0-1 1,0 1-1,0-1 0,0 0 0,0 0 1,1-1-1,-1 1 0,1-1 0,-1 1 1,1-1-1,-1-1 0,1 1 0,0 0 1,0-1-1,0 1 0,0-1 0,1 0 1,-1 0-1,1 0 0,-1 0 0,1-1 1,0 1-1,0-1 0,1 1 1,-1-1-1,1 1 0,0-1 0,0 0 1,0 0-1,0 0 0,1 0 0,-1 1 1,1-1-1,0 0 0,0 0 0,0 0 1,1 0-1,0 0 0,-1 0 0,1 0 1,1 1-1,-1-1 0,3-4 0,-1 4-25,0 0-1,0 0 1,1 0-1,-1 0 1,1 1-1,0-1 1,0 1 0,1 0-1,-1 1 1,0-1-1,1 1 1,0 0-1,0 0 1,-1 0-1,1 0 1,0 1-1,0 0 1,1 0-1,5 0 1,-7 1 4,0 1 1,1 0-1,-1 0 0,0 0 1,0 1-1,0-1 1,0 1-1,0 0 0,0 0 1,-1 0-1,1 0 0,-1 1 1,1 0-1,-1-1 1,0 1-1,0 0 0,0 1 1,-1-1-1,1 0 1,-1 1-1,3 4 0,7 12-16,-1 1 1,13 31-1,-20-44 16,91 174-140,-61-123 117,-15-16 24,-16-35 32,0 0 0,0 0 0,1 0 0,0-1 0,7 10 0,-9-15-9,0 0 0,0 0 0,0 0-1,0 0 1,1-1 0,-1 1 0,0 0 0,1-1-1,-1 0 1,1 0 0,-1 0 0,1 0 0,0 0 0,0 0-1,-1 0 1,1-1 0,0 0 0,0 1 0,0-1-1,3-1 1,28-2 109,-1-2-1,0-1 0,37-13 1,-63 17-106,-1-1 1,0 0-1,0 0 1,0-1-1,0 0 0,-1 0 1,1 0-1,-1-1 1,0 0-1,0 0 1,-1 0-1,1-1 1,-1 1-1,-1-1 1,7-12-1,-4 8 43,1 0-1,1-1 1,8-8-1,-13 12-5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3.413"/>
    </inkml:context>
    <inkml:brush xml:id="br0">
      <inkml:brushProperty name="width" value="0.2" units="cm"/>
      <inkml:brushProperty name="height" value="0.2" units="cm"/>
      <inkml:brushProperty name="color" value="#008C3A"/>
    </inkml:brush>
  </inkml:definitions>
  <inkml:trace contextRef="#ctx0" brushRef="#br0">0 12 8242,'1'-3'1033,"-1"3"-972,3-7 1399,-2 7-1399,-1 0 0,0 0 0,1-1 0,-1 1-1,0 0 1,1 0 0,-1 0 0,0 0 0,0 0 0,1 0 0,-1 0-1,0 0 1,1 0 0,-1 0 0,0 0 0,1 0 0,-1 0 0,0 0-1,1 0 1,-1 0 0,3 2 487,-3-2-487,0 0-62,0 0 0,-1 0-1,1 0 1,0 0 0,0-1 0,-1 1 0,1 0 0,0 0 0,-1 0 0,1 0 0,0 0 0,-1 0-1,1 0 1,0 0 0,-1 0 0,1 0 0,0 0 0,-1 0 0,1 0 0,0 0 0,-1 0 0,1 0 0,0 0-1,0 0 1,-1 1 0,1-1 0,0 0 0,-1 0 0,1 0 0,0 0 0,0 1 0,-1-1 0,1 0-1,0 1 1,-4 13-87,9 31-84,-3-35 159,1 12 13,3 12 2,-3 0 0,1 39 0,-3-45-1,1 1-1,2-1 0,12 46 1,-8-38-1,5 45 0,-11-68-4,-2 0 0,0 1 0,0-1 1,-1 1-1,-3 13 0,6-1-119,0-19-410,-2-24-974,0-14 649,1 0 0,1 1 0,2-1 0,9-38 0,-2 13-713,0-12 248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3.831"/>
    </inkml:context>
    <inkml:brush xml:id="br0">
      <inkml:brushProperty name="width" value="0.2" units="cm"/>
      <inkml:brushProperty name="height" value="0.2" units="cm"/>
      <inkml:brushProperty name="color" value="#008C3A"/>
    </inkml:brush>
  </inkml:definitions>
  <inkml:trace contextRef="#ctx0" brushRef="#br0">20 21 2328,'-17'-19'5437,"14"18"-5188,10 22 1047,35 90-89,-34-86-967,1 0 1,1-1-1,1 0 1,15 25-1,-19-36-132,-7-13-88,1 0 0,-1 1 0,1-1 1,-1 1-1,0-1 0,1 0 1,-1 0-1,1 1 0,-1-1 0,1 0 1,-1 0-1,1 1 0,-1-1 1,1 0-1,-1 0 0,1 0 0,-1 0 1,1 0-1,-1 0 0,1 0 1,-1 0-1,1 0 0,-1 0 0,1 0 1,-1 0-1,1 0 0,-1 0 1,1 0-1,-1-1 0,1 1 0,-1 0 1,1 0-1,-1-1 0,1 1 1,-1 0-1,0 0 0,1-1 0,-1 1 1,1-1-1,-1 1 0,1-1 1,18-21 304,54-90-145,-67 100-141,1 1 0,-1-2-1,4-13 1,-5 14-196,0 32-961,-1-1 642,1 0 0,1 0 0,0-1 0,10 19-1,-12-28-60,0-2-1,1 1 1,-1 0-1,1-1 0,1 0 1,-1 0-1,12 10 0,6 3-1707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4.237"/>
    </inkml:context>
    <inkml:brush xml:id="br0">
      <inkml:brushProperty name="width" value="0.2" units="cm"/>
      <inkml:brushProperty name="height" value="0.2" units="cm"/>
      <inkml:brushProperty name="color" value="#008C3A"/>
    </inkml:brush>
  </inkml:definitions>
  <inkml:trace contextRef="#ctx0" brushRef="#br0">0 118 6769,'1'0'181,"1"1"-1,-1 0 1,0 0-1,0 0 1,0 0-1,0-1 0,0 1 1,0 1-1,0-1 1,0 0-1,0 0 1,0 0-1,0 0 1,-1 1-1,1-1 0,-1 0 1,1 1-1,-1-1 1,1 0-1,-1 1 1,1 1-1,8 23-219,-2-8 51,-4-9-5,1-1 1,-1-1 0,1 1-1,0 0 1,1-1-1,0 0 1,0 0-1,9 9 1,-7-8 25,0-1 1,1 1-1,0-2 0,0 1 1,17 9-1,-21-14-3,1 0 0,-1 0 0,1-1 0,-1 0 0,1 0 0,0 0 0,0 0 0,-1-1 0,1 0 0,0 0 0,0 0 0,0-1 0,-1 1 0,1-1 0,6-2 0,1 0 44,0-1-1,0 0 1,0 0 0,-1-2 0,0 1 0,0-1-1,12-9 1,-19 11-28,0 1-1,0-1 1,0 0 0,0 0-1,-1 0 1,0 0 0,0-1-1,0 1 1,0-1-1,-1 0 1,0 0 0,0 0-1,0 0 1,-1 0 0,1 0-1,-1 0 1,0-1 0,-1 1-1,1-9 1,-3-9-149,-9-39-1,8 45-553,3 15 439,0 1 1,-1 0 0,1 0-1,0-1 1,0 1 0,1 0-1,-1 0 1,0-1 0,0 1 0,0 0-1,1 0 1,-1-1 0,1 1-1,0-1 1,3-10-1186,5-29-1552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4.614"/>
    </inkml:context>
    <inkml:brush xml:id="br0">
      <inkml:brushProperty name="width" value="0.2" units="cm"/>
      <inkml:brushProperty name="height" value="0.2" units="cm"/>
      <inkml:brushProperty name="color" value="#008C3A"/>
    </inkml:brush>
  </inkml:definitions>
  <inkml:trace contextRef="#ctx0" brushRef="#br0">113 0 11050,'-100'66'3361,"88"-66"-3233,22 0-128,-4 0 48,-4 0 56,42 0 0,58-4-48,-49 4-64,-1 0-304,-2-4-248,-4-8-1833,-6-12-663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5.258"/>
    </inkml:context>
    <inkml:brush xml:id="br0">
      <inkml:brushProperty name="width" value="0.2" units="cm"/>
      <inkml:brushProperty name="height" value="0.2" units="cm"/>
      <inkml:brushProperty name="color" value="#008C3A"/>
    </inkml:brush>
  </inkml:definitions>
  <inkml:trace contextRef="#ctx0" brushRef="#br0">21 282 6145,'-5'-28'1286,"-10"-97"1571,15 114-2602,0-1 0,0 1 0,1-1 0,0 1 1,1-1-1,1 1 0,0 0 0,6-16 0,-9 16 627,0 11-877,0 1-1,-1-1 1,1 0-1,0 0 1,0 1-1,-1-1 1,1 0-1,0 0 1,0 1-1,0-1 1,0 0-1,-1 1 1,1-1-1,0 0 1,0 1-1,0-1 1,0 0-1,0 1 1,0-1-1,0 0 1,0 1-1,0-1 1,0 0-1,0 1 1,0-1-1,0 1 0,0-1 1,0 0-1,0 1 1,0-1-1,0 0 1,0 0-1,1 1 1,40 240-73,-5-45 104,-28-126-58,5 42 101,-10-98-193,0 0 1,1 0-1,1 0 1,0 0-1,9 16 1,-12-26-418,1-1 1,-1 1 0,1 0 0,0-1-1,0 0 1,1 0 0,-1 0-1,0 0 1,1 0 0,0-1-1,0 0 1,0 0 0,6 3 0,2 0-904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5.671"/>
    </inkml:context>
    <inkml:brush xml:id="br0">
      <inkml:brushProperty name="width" value="0.2" units="cm"/>
      <inkml:brushProperty name="height" value="0.2" units="cm"/>
      <inkml:brushProperty name="color" value="#008C3A"/>
    </inkml:brush>
  </inkml:definitions>
  <inkml:trace contextRef="#ctx0" brushRef="#br0">0 192 8018,'96'-25'3719,"-60"17"-3719,48-17 0,9-11 335,1 5 0,141-28-1,-214 56-336,1 0 0,28 1-1,-42 2-138,0 0 0,0 1 0,0 0 0,0 1 0,0-1 0,0 1 0,-1 1 0,1 0 0,9 4 0,-59-12-8566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6.188"/>
    </inkml:context>
    <inkml:brush xml:id="br0">
      <inkml:brushProperty name="width" value="0.2" units="cm"/>
      <inkml:brushProperty name="height" value="0.2" units="cm"/>
      <inkml:brushProperty name="color" value="#008C3A"/>
    </inkml:brush>
  </inkml:definitions>
  <inkml:trace contextRef="#ctx0" brushRef="#br0">1 136 7546,'5'-4'457,"-1"0"0,1 1 0,-1-2 0,1 1 0,-1 0 0,0-1 0,-1 0 0,5-6 0,-5 5-457,1 1-1,0-1 1,1 1-1,-1 0 1,1 0-1,8-6 1,-1 4 47,0 1 1,1 0-1,0 0 1,-1 1 0,2 1-1,-1 0 1,0 1-1,1 0 1,0 1-1,0 1 1,-1 0-1,18 2 1,-14 0-27,0 1 1,0 0-1,0 1 1,0 1-1,-1 1 0,1 1 1,-1 0-1,0 1 1,19 11-1,-28-13-24,-1-1 0,0 1 0,0 0 0,0 1 0,-1 0 0,1-1 0,-1 2-1,-1-1 1,1 0 0,-1 1 0,0 0 0,-1 0 0,0 0 0,0 0 0,0 1 0,-1-1 0,0 1 0,-1 0 0,1-1 0,-2 1 0,1 0 0,-1 0-1,0 0 1,0 0 0,-1-1 0,0 1 0,-1 0 0,0 0 0,0-1 0,0 1 0,-1-1 0,0 0 0,-1 0 0,0 0 0,0 0 0,0-1 0,-1 1-1,1-1 1,-10 9 0,-8 4 38,0-1 0,-1-1 0,-39 22-1,-14 11 81,61-39-47,0 0 0,-1-1 0,0-1 0,-1 0 0,0-1 0,0-1 0,-1 0 0,-26 3 1748,44-10-1766,8-3-18,5 0-23,81-19 61,141-14 0,-186 34-555,-6 0 977,73-13-1,-100 11-987,0-1 0,27-11 1,-30 10-575,-1 0 1,-1-1 0,1-1-1,11-9 1,13-9-523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7.634"/>
    </inkml:context>
    <inkml:brush xml:id="br0">
      <inkml:brushProperty name="width" value="0.2" units="cm"/>
      <inkml:brushProperty name="height" value="0.2" units="cm"/>
      <inkml:brushProperty name="color" value="#008C3A"/>
    </inkml:brush>
  </inkml:definitions>
  <inkml:trace contextRef="#ctx0" brushRef="#br0">462 186 8442,'-3'21'163,"2"-19"-134,0 0 1,1 0-1,-1 1 0,1-1 0,0 0 0,0 0 0,0 1 0,0-1 0,0 0 0,0 0 0,0 1 1,1-1-1,-1 0 0,3 4 0,-3-4 36,1 0 0,0-1 0,0 1 0,0 0 0,0-1 0,0 1 0,0-1 0,1 1 0,-1-1 0,0 1 0,1-1 0,1 1 0,-2-1-31,-1-1 1,1 0-1,0 0 0,-1 1 0,1-1 0,-1 0 0,1 0 0,0 0 1,-1 0-1,1 0 0,0 0 0,-1 0 0,1 0 0,0 0 1,-1 0-1,1 0 0,0 0 0,-1 0 0,1-1 0,-1 1 0,1 0 1,0 0-1,-1-1 0,1 1 0,-1-1 0,1 1 0,-1 0 0,1-1 1,-1 1-1,1-1 0,-1 1 0,1-1 0,-1 1 0,0-1 1,1 1-1,-1-1 0,0 1 0,0-1 0,1 0 0,-1 1 0,0-1 1,0-1-1,17-23 580,-15 24-585,-1-1-1,1 0 0,-1 0 0,0 1 0,1-1 1,-1 0-1,0 0 0,0 0 0,-1 0 1,1 0-1,0-1 0,-1 1 0,1 0 1,-1 0-1,0 0 0,1-1 0,-1 1 0,-1-3 1,2 0 14,-1 1 0,0-1 0,1 1 0,0-1 0,0 1 0,0 0 0,4-8 0,-3 7-12,0 1 0,-1 0-1,0-1 1,1 1-1,-2-1 1,1 1 0,0-6-1,-1 6-19,0 0 0,0 0 0,0 0 0,0 0 0,-1 1 0,0-1 0,0 0 0,0 0 0,0 0 0,0 1 1,-1-1-1,-2-4 0,1 5-18,0 0 1,0 0 0,0 0 0,0 1 0,-1-1 0,1 1-1,-1 0 1,1 0 0,-1 0 0,0 0 0,-8-2-1,-12-1-28,0 0-1,0 1 0,0 2 0,-1 0 0,1 2 0,-29 2 0,46-1 30,-7 0-11,-1 1 0,1 0-1,0 1 1,0 1 0,0 0-1,0 1 1,1 1 0,0 0 0,0 0-1,1 2 1,-1-1 0,1 2-1,1-1 1,0 2 0,0-1 0,1 2-1,0-1 1,1 1 0,0 1 0,1 0-1,-11 20 1,17-28 8,0 0 0,1 1 0,-1 0 0,1-1 0,0 1 0,1 0 0,-1-1 1,1 1-1,0 0 0,0-1 0,1 1 0,-1 0 0,1 0 0,0-1 0,0 1 0,0-1 0,1 1 0,0-1 0,0 1 0,0-1 0,0 0 0,1 0 0,0 0 0,-1 0 1,1-1-1,1 1 0,-1-1 0,0 1 0,6 2 0,1 2 3,0 0 0,0-1 1,1-1-1,0 0 0,1 0 1,-1-1-1,1-1 0,0 0 1,0 0-1,16 1 0,-8-2 21,1-1-1,1 0 1,-1-2-1,0-1 1,0-1-1,29-5 0,-38 4 32,0 0 0,0-1 0,0 0 0,-1 0 0,0-1 0,0-1 0,0 0 0,0-1 0,-1 0 0,0 0 0,-1-1 0,11-11 0,-16 15 41,15-18 129,-18 22-180,-1-1 0,1 1-1,-1-1 1,1 0-1,-1 1 1,1-1 0,-1 0-1,0 1 1,1-1 0,-1 0-1,0 1 1,1-1-1,-1 0 1,0 0 0,0 1-1,0-1 1,0 0 0,0 0-1,0 1 1,0-1-1,0 0 1,0 0 0,0 1-1,0-1 1,0 0 0,0 0-1,-1 1 1,0-2-1,1 2-49,0-1 0,-1 1 0,1 0 0,0 0 0,0 0-1,-1 0 1,1 0 0,0 0 0,-1 0 0,1-1 0,0 1-1,-1 0 1,1 0 0,0 0 0,-1 0 0,1 1 0,0-1 0,-1 0-1,1 0 1,0 0 0,-1 0 0,1 0 0,0 0 0,-1 0-1,1 1 1,0-1 0,-1 0 0,1 0 0,0 0 0,0 1 0,-1-1-1,1 0 1,0 0 0,0 1 0,0-1 0,-1 0 0,1 0-1,0 1 1,0-1 0,0 0 0,0 1 0,0-1 0,-1 0-1,1 1 1,0-1 0,0 0 0,0 1 0,0-1 0,0 0 0,0 1-1,0 0 1,-4 16-36,0 0 0,0 0 0,2 1 0,-1 31 0,8 81-74,-1-25 62,10 142-24,-3-99-4,12 9 24,-16-120 66,-1 0 1,-1 0-1,-2 0 1,-3 45-1,-3-27 9,-7 61 8,8-103 6,0-1 0,-1 0-1,0 0 1,-1 0 0,0 0 0,-12 20-1,15-31-2,0 1 0,-1 0-1,1-1 1,-1 1 0,1-1-1,-1 1 1,0-1 0,1 0-1,-1 0 1,0 0-1,0 0 1,0 0 0,0 0-1,0 0 1,0-1 0,0 1-1,0-1 1,0 1 0,0-1-1,0 0 1,-1 0 0,1 0-1,0 0 1,0 0-1,0-1 1,0 1 0,0 0-1,0-1 1,-3-1 0,-7-2 128,0 0 1,0-1-1,-18-11 1,18 9-32,-3-2 22,0 0 0,0-2 1,1 1-1,1-2 0,0 0 0,0 0 1,1-1-1,1-1 0,0 0 1,-13-24-1,10 13-58,2 0 1,1 0 0,0-1-1,2 0 1,1-1-1,-4-28 1,10 44-94,1 0 0,0 0-1,0 0 1,1 0 0,1 0 0,0 0 0,0 1 0,1-1 0,0 0 0,1 1-1,0-1 1,1 1 0,0 0 0,1 0 0,0 0 0,1 1 0,-1-1-1,2 1 1,-1 1 0,1-1 0,1 1 0,0 1 0,0-1 0,0 1 0,1 1-1,0-1 1,0 1 0,0 1 0,1 0 0,11-4 0,26-11-155,-31 13-37,0 1-1,19-6 1,-33 12 120,-1-1 1,1 1-1,0-1 0,-1 1 1,1 0-1,0 0 1,0 0-1,-1 0 1,1 0-1,0 0 1,0 0-1,-1 1 1,1-1-1,0 1 1,0-1-1,-1 1 0,1 0 1,-1-1-1,1 1 1,-1 0-1,1 0 1,-1 0-1,1 0 1,-1 0-1,0 1 1,0-1-1,1 0 1,-1 1-1,0-1 0,0 0 1,0 1-1,-1-1 1,1 1-1,0 0 1,0-1-1,-1 1 1,1 0-1,-1-1 1,1 3-1,0 1-342,-1 0 0,1-1 0,-1 1 0,0 0 0,0 0 0,0 0 0,-1 0 0,0-1 0,0 1 0,0 0 0,0-1 0,-4 8 0,-13 10-2210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8.026"/>
    </inkml:context>
    <inkml:brush xml:id="br0">
      <inkml:brushProperty name="width" value="0.2" units="cm"/>
      <inkml:brushProperty name="height" value="0.2" units="cm"/>
      <inkml:brushProperty name="color" value="#008C3A"/>
    </inkml:brush>
  </inkml:definitions>
  <inkml:trace contextRef="#ctx0" brushRef="#br0">55 0 5857,'3'6'236,"0"-1"0,0 1 0,0 0 0,-1-1 0,1 1 0,-2 0 0,1 0 0,0 1 0,-1-1 0,0 0 0,-1 0 0,0 11 0,-1 8-357,-8 47 0,5-44 481,-15 90 12,6-49-233,3 0 1,3 1-1,2 78 1,11-98-544,-5-40-1812,-8-42-777,-3-12 1714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7.206"/>
    </inkml:context>
    <inkml:brush xml:id="br0">
      <inkml:brushProperty name="width" value="0.2" units="cm"/>
      <inkml:brushProperty name="height" value="0.2" units="cm"/>
      <inkml:brushProperty name="color" value="#E71224"/>
    </inkml:brush>
  </inkml:definitions>
  <inkml:trace contextRef="#ctx0" brushRef="#br0">1 142 6601,'44'-10'2793,"-22"-10"-1041,16-2-1640,8 0-56,-12 0 24,13 8-16,3 4-64,-4 0-64,12 8-448,4-2-504,-4-2-672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8.419"/>
    </inkml:context>
    <inkml:brush xml:id="br0">
      <inkml:brushProperty name="width" value="0.2" units="cm"/>
      <inkml:brushProperty name="height" value="0.2" units="cm"/>
      <inkml:brushProperty name="color" value="#008C3A"/>
    </inkml:brush>
  </inkml:definitions>
  <inkml:trace contextRef="#ctx0" brushRef="#br0">0 0 6921,'21'19'3363,"-19"-17"-3352,0 0 1,0 0-1,-1 0 0,1 1 1,-1-1-1,1 1 1,-1-1-1,0 1 0,0-1 1,0 1-1,0 0 0,0-1 1,-1 1-1,1 0 1,-1 0-1,0-1 0,0 1 1,0 0-1,0 4 1,0 2 25,1-1 0,1 1 0,0 0 0,0 0 0,0 0 0,1-1 0,0 0 0,1 1 0,0-1 0,0 0 0,1-1 0,0 1 1,0-1-1,13 13 0,-17-18-29,0-1 1,0 0 0,0 0 0,1 1-1,-1-1 1,0 0 0,1 0 0,-1 0-1,1-1 1,-1 1 0,1 0 0,-1 0-1,1-1 1,-1 1 0,1-1 0,0 1-1,-1-1 1,1 0 0,0 0 0,-1 0-1,1 1 1,0-2 0,0 1 0,-1 0-1,1 0 1,0-1 0,-1 1 0,1 0-1,-1-1 1,1 0 0,2-1 0,3-2 11,-1-1 0,1 0 0,-1 0 0,-1 0 1,10-11-1,-2 2-17,17-23-10,-26 32 4,0-1 0,0 1-1,0-1 1,1 1 0,-1 1 0,1-1 0,1 0-1,-1 1 1,0 0 0,1 1 0,7-4-1,-12 6 3,12-3 16,-16 11 23,2-6-28,0 1 0,0 0 0,0 0-1,0-1 1,0 1 0,1 0-1,-1 0 1,1 0 0,-1 0-1,1 0 1,0 0 0,0 0-1,0 0 1,0 0 0,0 0 0,0 3-1,1 10 22,-2 2-10,0 9 43,1 0 0,1 0 0,1 0 0,9 41 0,-9-64-73,-1 0 0,1 0 0,0 0 0,0 0 0,0 0 0,0 0 0,0 0 0,1-1 0,-1 1 0,1-1 0,0 0 0,0 0 0,0 0 0,0 0 0,0 0 0,0-1 0,0 1 1,1-1-1,-1 0 0,0 0 0,1 0 0,-1 0 0,1-1 0,-1 1 0,8-1 0,0 1-475,-1-1 0,1-1 0,0 1 0,0-2 0,-1 1 0,1-2 0,14-4 0,13-11-2153,-7 0-83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8.839"/>
    </inkml:context>
    <inkml:brush xml:id="br0">
      <inkml:brushProperty name="width" value="0.2" units="cm"/>
      <inkml:brushProperty name="height" value="0.2" units="cm"/>
      <inkml:brushProperty name="color" value="#008C3A"/>
    </inkml:brush>
  </inkml:definitions>
  <inkml:trace contextRef="#ctx0" brushRef="#br0">0 214 7290,'106'6'2583,"-104"-5"-2425,0-1-1,-1 0 1,1 0 0,0 0 0,0 0-1,-1 0 1,1 0 0,0 0 0,0 0 0,-1-1-1,1 1 1,0-1 0,-1 1 0,1-1-1,-1 0 1,3 0 132,-1 13-254,5 4 14,0 1 0,12 18 0,-13-25-38,-1 0 0,0 1 0,-1 0-1,0 0 1,-1 0 0,0 0 0,4 21 0,5 31 71,-11-62-74,0 1 0,-1-1 1,1 0-1,0 0 0,0-1 1,-1 1-1,1 0 0,0-1 1,0 1-1,0-1 0,0 1 1,0-1-1,0 0 0,0 0 1,0 0-1,0 0 0,4-1 1,-1 1 3,1-1 1,0-1 0,-1 1-1,0-1 1,1 0 0,-1 0-1,0-1 1,0 0-1,0 1 1,0-2 0,0 1-1,-1 0 1,0-1-1,1 0 1,-2 0 0,1 0-1,0-1 1,-1 0-1,1 1 1,-1-1 0,-1 0-1,1 0 1,3-11 0,3-9 75,0-1 0,-2-1 0,6-45 0,-10 54-33,-1 3-24,-1-1 0,-1-27 0,0 15-866,1 25 452,0 0 0,0 0 0,0 0 0,1 0 0,-1 0 0,1 0 0,-1 0 0,1 0 1,0 0-1,0 1 0,1-1 0,3-3 0,15-20-1970,6-22 570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9.244"/>
    </inkml:context>
    <inkml:brush xml:id="br0">
      <inkml:brushProperty name="width" value="0.2" units="cm"/>
      <inkml:brushProperty name="height" value="0.2" units="cm"/>
      <inkml:brushProperty name="color" value="#008C3A"/>
    </inkml:brush>
  </inkml:definitions>
  <inkml:trace contextRef="#ctx0" brushRef="#br0">1 13 9250,'6'-12'2460,"0"13"-1545,-4 1-919,-1 0 0,0 0 0,0 0 0,0 1 0,0-1-1,0 0 1,0 1 0,-1-1 0,2 5 0,-1 7-6,0 0 1,-1 0-1,0 0 0,-3 16 0,-1 33 102,25 149 251,0-2-170,-21-18-367,3-139-473,-3-51 515,1 0 1,-1 0-1,0 0 1,1 0-1,-1 0 0,1 0 1,-1-1-1,1 1 1,0 0-1,0 0 0,0-1 1,0 1-1,0-1 1,0 1-1,1-1 0,-1 1 1,0-1-1,1 0 1,2 3-1,-6-16-2442,-6-28-4,-15-23 196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39.776"/>
    </inkml:context>
    <inkml:brush xml:id="br0">
      <inkml:brushProperty name="width" value="0.2" units="cm"/>
      <inkml:brushProperty name="height" value="0.2" units="cm"/>
      <inkml:brushProperty name="color" value="#008C3A"/>
    </inkml:brush>
  </inkml:definitions>
  <inkml:trace contextRef="#ctx0" brushRef="#br0">0 160 6529,'1'-1'190,"0"1"-1,0 0 1,0 0-1,12-9 2652,-12 8-2652,0 0 1,-1 0-1,1 0 1,-1 0-1,1 0 0,-1 0 1,0 0-1,1 0 1,-1 0-1,0-1 0,10-18 1086,1 8-1041,0 0 0,0 2 1,1-1-1,1 1 0,0 1 1,0 0-1,22-10 1,-14 9 49,-18 7-268,1 1 0,-1 1 0,1-1 0,-1 1 0,1-1 0,0 1 0,0 0 0,-1 0 0,1 1 0,0-1 0,0 1 0,0 0 0,0 0 0,5 0 0,11 4-29,0 0-1,-1 1 1,0 2 0,0-1 0,0 2-1,-1 1 1,0 0 0,0 1 0,-1 1 0,-1 1-1,0 0 1,0 1 0,-1 1 0,-1 0 0,0 1-1,-1 0 1,-1 1 0,-1 1 0,0 0-1,-1 1 1,12 26 0,-20-38-5,0 0 0,-1 0 0,1 1 0,-1-1 0,0 0 0,-1 1 0,0-1 0,0 0 0,0 1 0,-1-1 0,1 0 0,-2 0 0,1 1 0,-3 7 0,0-5-1,0 0 0,-1-1 0,0 1 1,0-1-1,-1 0 0,0 0 0,0-1 0,-11 11 0,-6 1 19,0-1-1,-2-1 0,0-1 0,0-1 1,-31 13-1,37-19 201,0-1 1,0 0-1,-1-2 0,-31 7 0,55-12-199,-1 0 0,1 0-1,-1 0 1,0 0 0,1 1-1,-1 0 1,0-1-1,0 1 1,0 0 0,0 0-1,-1 0 1,1 1 0,0-1-1,-1 1 1,4 5-1,13 10 5,98 90-6,46 47 175,-155-148-136,0 0 0,1-1 0,0 0-1,0-1 1,0 0 0,1-1 0,-1 1-1,1-2 1,0 1 0,0-2-1,1 1 1,-1-1 0,12 0 0,-19-2-75,-1 0 1,0-1-1,1 0 1,-1 1-1,0-1 1,0 0-1,0 0 1,0 0-1,1 0 1,-1 0-1,0-1 1,-1 1-1,1-1 1,0 1 0,0-1-1,-1 0 1,1 1-1,-1-1 1,2-3-1,0 1-395,0 0 0,-1 0 0,0 0 0,0-1 0,0 1 0,0-1 1,-1 1-1,2-10 0,-2-35-3030,-2 2 1298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0.417"/>
    </inkml:context>
    <inkml:brush xml:id="br0">
      <inkml:brushProperty name="width" value="0.2" units="cm"/>
      <inkml:brushProperty name="height" value="0.2" units="cm"/>
      <inkml:brushProperty name="color" value="#008C3A"/>
    </inkml:brush>
  </inkml:definitions>
  <inkml:trace contextRef="#ctx0" brushRef="#br0">0 13 8306,'4'-4'3272,"0"-4"-1775,20 12-1409,-6-4-96,14 4 48,-6-2 32,-12 0 16,0 0-8,34-4-56,16 10-80,-4-8-408,-15 0-328,13 14-1569,-12-12-399,-8 8-145,-12-18 1353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0.760"/>
    </inkml:context>
    <inkml:brush xml:id="br0">
      <inkml:brushProperty name="width" value="0.2" units="cm"/>
      <inkml:brushProperty name="height" value="0.2" units="cm"/>
      <inkml:brushProperty name="color" value="#008C3A"/>
    </inkml:brush>
  </inkml:definitions>
  <inkml:trace contextRef="#ctx0" brushRef="#br0">0 45 10050,'6'-2'5297,"-6"0"-5025,0 0 144,20 4-344,6 0-72,58 12-128,-58-10-504,18-8-344,36-18-2449,1-12-279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2.507"/>
    </inkml:context>
    <inkml:brush xml:id="br0">
      <inkml:brushProperty name="width" value="0.2" units="cm"/>
      <inkml:brushProperty name="height" value="0.2" units="cm"/>
      <inkml:brushProperty name="color" value="#008C3A"/>
    </inkml:brush>
  </inkml:definitions>
  <inkml:trace contextRef="#ctx0" brushRef="#br0">323 295 5113,'4'13'3577,"-5"-13"-3518,1 1 1,0-1 0,-1 0-1,1 0 1,0 0 0,-1 0-1,1 0 1,0 0-1,-1 0 1,5 1 9,-1 0 1,0 0-1,1-1 1,-1 1-1,1-1 1,-1 0-1,1 0 1,-1 0-1,1 0 1,-1-1-1,1 1 1,-1-1-1,1 0 1,-1 0-1,0 0 1,1-1-1,5-3 1,0 0 15,1-1 0,-1 0 1,11-10-1,-15 10-37,0 0 0,0-1 0,0 1 0,-1-1 0,0 1 0,0-1 0,-1-1 0,0 1 0,0 0 0,-1-1 0,0 1 0,0-1 0,-1 0 0,0 0 0,0 0 0,-1 1 0,0-1 1,0 0-1,-1 0 0,0 0 0,-3-13 0,2 16-32,1 0 1,-1 0 0,0 0 0,-1 1-1,1-1 1,-1 1 0,0-1 0,0 1-1,0 0 1,0 0 0,-1 0 0,0 1-1,0-1 1,0 1 0,0 0 0,0 0-1,-5-2 1,1 1-10,1 1-1,-1 1 1,1 0 0,-1 0-1,0 0 1,0 1-1,0 0 1,0 0-1,0 1 1,-11 1 0,6 0-17,-1 1 0,1 0 0,0 1 0,0 0 0,0 1 0,0 1 1,1 0-1,0 1 0,0 0 0,0 1 0,1 0 0,0 1 0,-12 10 1,-6 10-28,7-7-4,1 1 0,-28 36 0,46-54 36,1 0 0,0-1 0,0 1 1,0 0-1,0 0 0,1 0 0,-1 0 1,1 1-1,0-1 0,0 0 0,1 0 1,-1 1-1,1-1 0,1 8 0,1-1-2,0-1-1,1 1 1,0-1-1,7 14 0,-4-8 7,1 0 2,1-1 0,0 0-1,1 0 1,1-1 0,0 0 0,1-1 0,19 19 0,-3-6 4,2 0 0,49 33 1,-43-34-2,44 41 1,-54-43 0,-2 1 1,-1 2 0,-1 0-1,-1 1 1,28 51-1,-47-77 0,0 0 0,-1 0 0,1 0 0,0 1-1,-1-1 1,1 0 0,-1 0 0,1 0 0,-1 0 0,0 1-1,1-1 1,-1 0 0,0 0 0,0 1 0,0-1 0,0 0-1,0 0 1,0 1 0,0-1 0,0 0 0,-1 0 0,1 1-1,0-1 1,-1 0 0,1 0 0,-1 0 0,1 0 0,-1 0-1,0 0 1,1 1 0,-1-1 0,-2 1 0,-1 0 19,0 0 1,0 0 0,0 0 0,0-1-1,-1 1 1,1-1 0,-9 1 0,-20 3 24,-1 0 1,0-2-1,0-2 1,0-1-1,0-2 1,0-1-1,0-1 1,-35-10-1,62 11 17,1 1 0,0-1 0,-1 0-1,1 0 1,1-1 0,-1 0 0,0 0 0,1 0 0,0 0-1,0-1 1,0 0 0,1 0 0,0-1 0,0 1 0,0-1-1,0 0 1,1 0 0,-4-9 0,7 10-4,1 0-1,-1 1 1,1-1 0,0 0-1,0 1 1,0-1-1,1 1 1,0-1 0,0 1-1,0 0 1,3-6 0,-3 8-31,4-10-9,1 1-1,0 0 1,1 1 0,1 0 0,-1 0 0,1 1-1,1 0 1,0 0 0,21-14 0,4 3 8,70-30 1,-77 39-15,-1-1 0,0-1 0,-1-2 0,-1 0 0,26-22 0,-48 35-21,28-29 95,-30 30-91,0 0 0,0-1 1,0 1-1,0 0 0,0 0 0,0-1 1,-1 1-1,1 0 0,0-1 0,-1 1 0,1 0 1,-1-1-1,1 1 0,-1-1 0,0 1 1,0-1-1,0 0 0,0 1 0,0-1 0,0 1 1,0-1-1,0 1 0,-1-3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3.302"/>
    </inkml:context>
    <inkml:brush xml:id="br0">
      <inkml:brushProperty name="width" value="0.2" units="cm"/>
      <inkml:brushProperty name="height" value="0.2" units="cm"/>
      <inkml:brushProperty name="color" value="#008C3A"/>
    </inkml:brush>
  </inkml:definitions>
  <inkml:trace contextRef="#ctx0" brushRef="#br0">28 223 8066,'-1'-2'298,"0"0"1,1 0-1,-1 0 1,0 1-1,1-1 1,-1 0 0,1 0-1,0 0 1,-1 0-1,1 0 1,0 0-1,0 0 1,0-1-1,1-2 1,-2 15-198,1 0 0,0 1 0,0-1 0,3 16 0,1 3-103,0 1 0,0 56 0,-4-49-11,2 1 0,2-1 1,10 41-1,-14-76-24,0 0 0,1 0-1,-1 0 1,1 0 0,0-1-1,0 1 1,0 0 0,0 0 0,0-1-1,0 1 1,0 0 0,0-1 0,1 1-1,-1-1 1,1 0 0,-1 1 0,1-1-1,-1 0 1,1 0 0,2 1-1,-1-1-128,0 0 0,1 0-1,-1 0 1,1 0 0,-1-1-1,0 1 1,1-1 0,-1 0-1,1 0 1,-1 0 0,4-1 0,0 0-187,0-1 1,0 0 0,0 0 0,-1 0-1,1-1 1,-1 0 0,0 0 0,1 0-1,-1-1 1,-1 0 0,7-5 0,-4 0 50,-1 0-1,0 0 1,-1-1 0,0 1 0,0-2 0,-1 1 0,5-15 0,23-82-628,-28 88 748,7-33-147,-5 24 42,12-36 0,-18 61 287,-1 1 0,1-1 1,0 1-1,0 0 0,0-1 0,1 1 1,-1 0-1,0 0 0,1 0 0,0 0 1,-1 0-1,1 0 0,0 0 0,0 1 0,0-1 1,0 0-1,0 1 0,1 0 0,-1 0 1,0-1-1,0 1 0,1 1 0,-1-1 0,5-1 1,-1 2 512,0 1 1,0-1 0,0 1-1,0 0 1,0 1 0,0-1 0,29 22 6506,-35 17-6908,0 1-62,-1 131 28,-6 95 69,9-235-82,-2-31-78,0 0 1,0-1-1,0 1 1,0 0-1,0-1 1,0 1-1,1 0 1,-1-1-1,0 1 1,0 0-1,0-1 0,1 1 1,-1-1-1,0 1 1,1-1-1,-1 1 1,1-1-1,-1 1 1,1-1-1,-1 1 1,1-1-1,-1 1 0,1-1 1,-1 0-1,1 1 1,-1-1-1,1 0 1,-1 1-1,1-1 1,0 0-1,-1 0 0,1 0 1,0 0-1,-1 0 1,1 1-1,0-1 1,-1 0-1,1 0 1,0-1-1,0 1 1,-48-84-7369,-294-439 3367,260 456 15407,76 61-10682,5 6-682,-1 0 0,1-1 1,0 1-1,0-1 0,0 1 1,0-1-1,0 1 0,0-1 0,0 1 1,0-1-1,0 1 0,0-1 1,0 1-1,0-1 0,0 1 0,0-1 1,0 1-1,0-1 0,0 1 1,0 0-1,1-1 0,-1 1 0,0-1 1,0 1-1,1-1 0,18-14 369,-7 9-291,0 1 1,0 1-1,1 0 0,-1 0 0,1 1 1,23-2-1,2 0 58,216-31 154,-218 33-1063,0 3-1,0 0 1,0 2 0,0 2-1,41 10 1,-42-6-1773,49 4 1,-12-6 214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3.733"/>
    </inkml:context>
    <inkml:brush xml:id="br0">
      <inkml:brushProperty name="width" value="0.2" units="cm"/>
      <inkml:brushProperty name="height" value="0.2" units="cm"/>
      <inkml:brushProperty name="color" value="#008C3A"/>
    </inkml:brush>
  </inkml:definitions>
  <inkml:trace contextRef="#ctx0" brushRef="#br0">498 59 5593,'0'-1'98,"-1"1"0,0-1 0,0 1 1,1-1-1,-1 1 0,0-1 0,1 0 0,-1 0 0,0 1 0,1-1 0,-1 0 0,1 0 0,-1 0 0,1 1 1,0-1-1,-1 0 0,1 0 0,0 0 0,0 0 0,0 0 0,-1 0 0,1 0 0,0 0 0,0 0 0,0 0 1,0 0-1,1 0 0,-1 1 0,0-1 0,0 0 0,1 0 0,-1 0 0,0 0 0,1 0 0,0-1 0,2-13 313,-2 8-183,-2 3-30,-10 3-90,3 1-80,3 0 3,1 0 0,-1 0 0,0 1-1,1-1 1,-1 1 0,1 0 0,-1 1 0,1-1 0,-1 1 0,-5 3 0,-40 31 351,46-33-344,-152 110 816,138-98-805,1 0 1,0 2-1,1 0 1,1 1 0,0 1-1,2 0 1,0 0-1,1 2 1,1-1 0,1 2-1,1-1 1,1 1-1,0 1 1,-4 26 0,7-25-37,1 1 0,1 0 1,1-1-1,1 1 0,1 0 1,2 0-1,0 0 0,2 0 1,8 31-1,-9-44-1,1 1-1,1-1 1,0 0 0,1 0 0,0-1-1,1 0 1,0 0 0,1 0 0,0-1-1,0 0 1,1-1 0,1 0 0,-1 0-1,1-1 1,1 0 0,0-1 0,0 0-1,0-1 1,19 8 0,-19-10 12,0-1 0,0 0 0,1-1 0,-1 0 0,0 0 0,1-1 0,-1-1 1,1 0-1,-1-1 0,1 0 0,-1-1 0,1 0 0,-1 0 0,0-1 0,0-1 0,0 0 1,-1-1-1,1 0 0,-1 0 0,0-1 0,-1 0 0,1-1 0,-1 0 0,0-1 0,-1 1 0,12-15 1,4 0-232,12-10-2035,-35 31 2019,0 0 0,0-1 0,0 1 0,0-1 0,-1 1 0,1-1 0,0 1 0,0-1-1,-1 0 1,1 1 0,-1-1 0,0 0 0,1 1 0,-1-1 0,0 0 0,0 1 0,0-1 0,0 0 0,0 0 0,-1 1 0,1-1 0,-1-2 0,-14-18-2487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4.115"/>
    </inkml:context>
    <inkml:brush xml:id="br0">
      <inkml:brushProperty name="width" value="0.2" units="cm"/>
      <inkml:brushProperty name="height" value="0.2" units="cm"/>
      <inkml:brushProperty name="color" value="#008C3A"/>
    </inkml:brush>
  </inkml:definitions>
  <inkml:trace contextRef="#ctx0" brushRef="#br0">0 78 9370,'16'-7'1623,"44"-16"1608,-33 13-2884,2 1-1,56-11 0,-52 16-34,0 1 0,0 1-1,40 4 1,-58-1-272,0 1 1,0 0-1,0 1 0,0 1 1,-1 0-1,1 1 0,-1 0 0,0 1 1,16 11-1,-23-12-40,-1 0 0,0 0 1,0 1-1,0 0 0,-1 1 1,0-1-1,0 1 0,0 0 0,-1 0 1,0 0-1,4 11 0,0 3-1,-2-1 1,0 1-1,4 24 0,-2 25-47,-3 1 1,-6 103-1,0-68 14,1-87-5,-1 44 130,1-60-130,-1 1 0,1-1 0,0 1 0,-1-1-1,0 1 1,0-1 0,0 1 0,0-1 0,-1 0 0,1 0 0,-1 0 0,-3 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7.616"/>
    </inkml:context>
    <inkml:brush xml:id="br0">
      <inkml:brushProperty name="width" value="0.2" units="cm"/>
      <inkml:brushProperty name="height" value="0.2" units="cm"/>
      <inkml:brushProperty name="color" value="#E71224"/>
    </inkml:brush>
  </inkml:definitions>
  <inkml:trace contextRef="#ctx0" brushRef="#br0">40 1 6697,'-6'4'469,"1"1"0,0 0 0,0 0 0,0 1 0,-8 4 989,13-10-1437,0 0 0,0-1 0,0 1 1,0 0-1,0 0 0,0 0 0,0 0 1,0-1-1,0 1 0,0 0 1,0 0-1,0 0 0,0 0 0,0 0 1,0 0-1,0-1 0,1 1 0,-1 0 1,0 0-1,0 0 0,0 0 0,0 0 1,0 0-1,0 0 0,0-1 1,1 1-1,-1 0 0,0 0 0,0 0 1,0 0-1,0 0 0,0 0 0,1 0 1,-1 0-1,0 0 0,0 0 1,0 0-1,0 0 0,0 0 0,1 0 1,-1 0-1,0 0 0,0 0 0,0 0 1,0 0-1,1 0 0,-1 0 1,0 0-1,0 0 0,0 0 0,0 0 1,0 1-1,0-1 0,1 0 0,-1 0 1,0 0-1,0 0 0,0 0 1,27 4 378,-12-2-317,-1-1 1,-1 2 0,1 0 0,0 1-1,-1 0 1,1 1 0,-1 0 0,0 1-1,16 10 1,-24-11-72,1-1 0,-1 0 0,0 1 0,0 0 0,-1 0 0,1 1-1,-1-1 1,0 1 0,-1 0 0,1 0 0,-1 0 0,-1 1 0,1-1 0,-1 1 0,0-1 0,0 1-1,-1 0 1,0 0 0,0 0 0,-1 0 0,1 0 0,-2 8 0,-1 13-16,-1 0 0,-2 0 0,-1-1 1,-10 32-1,3-20 112,-2-1 0,-2 0 0,-2-1 0,0 0 0,-3-2 0,-26 33 0,44-62-48,-1 1-1,1-1 1,0 1 0,1 0 0,0 0-1,0 0 1,0 0 0,1 0 0,0 1-1,-1 12 1,2-17-53,1-1 0,0 1 0,1 0 0,-1 0 0,0 0 0,1-1 0,-1 1-1,1 0 1,0-1 0,0 1 0,0 0 0,0-1 0,1 1 0,-1-1 0,1 0 0,-1 1 0,1-1 0,0 0 0,0 0 0,0 0 0,0 0 0,0-1-1,0 1 1,1 0 0,-1-1 0,1 1 0,-1-1 0,1 0 0,-1 0 0,1 0 0,4 1 0,6 0-11,0 0 1,0-1-1,0 0 1,0-1-1,0 0 0,0-1 1,0 0-1,18-5 1,42-3-413,-57 9 257,-1 0-831,0-1 1,-1 0-1,1 0 1,15-5-1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5.218"/>
    </inkml:context>
    <inkml:brush xml:id="br0">
      <inkml:brushProperty name="width" value="0.2" units="cm"/>
      <inkml:brushProperty name="height" value="0.2" units="cm"/>
      <inkml:brushProperty name="color" value="#008C3A"/>
    </inkml:brush>
  </inkml:definitions>
  <inkml:trace contextRef="#ctx0" brushRef="#br0">63 76 3561,'-13'-3'726,"5"1"129,1 0 0,-1 0 0,0 1 0,-11-1 0,110 4 1944,93-4-1669,91-24 129,111-6-471,-336 29-743,-31 2-72,0 0 0,0 0 0,24 4 0,-42-3-7,0 0-1,0 0 1,-1 0 0,1 0-1,0 0 1,0 1-1,-1-1 1,1 0 0,0 0-1,0 1 1,-1-1-1,1 0 1,0 1 0,-1-1-1,1 1 1,0-1-1,-1 1 1,2 0 0,-46 27-6220,37-25 6214,-57 23-1877,2-18 272,-34 7 289,-104 29 0,198-44 1354,0 0 0,1 1 0,-1-1 0,0 1 1,0 0-1,1-1 0,-1 1 0,0 0 0,1 0 1,-1 0-1,1 0 0,-1 0 0,1 1 0,-1-1 1,1 0-1,0 1 0,0-1 0,0 1 0,0-1 1,0 1-1,0-1 0,0 1 0,0 0 0,0 2 1,1-1 108,0 0 0,1-1 0,-1 1 0,1-1 0,0 1 0,0-1 0,0 1 0,0-1 0,0 0 0,0 1 0,4 3 0,7 19 5095,-12-24-5125,0 0 0,0 0 0,1 0 0,-1 0 0,0 0 1,1 0-1,-1 0 0,0-1 0,1 1 0,-1 0 0,1 0 0,0 0 0,-1-1 0,1 1 1,-1 0-1,1-1 0,0 1 0,0 0 0,-1-1 0,1 1 0,0-1 0,0 1 0,0-1 0,1 1 1,-1-1-69,0 1 1,0-1-1,0 1 1,0 0 0,0-1-1,0 1 1,0 0-1,0-1 1,0 1 0,0 0-1,-1 0 1,1 0 0,0 0-1,0 0 1,-1 0-1,1 0 1,-1 0 0,1 0-1,-1 0 1,1 0-1,-1 0 1,0 1 0,0-1-1,1 0 1,-1 0-1,0 2 1,8 78 441,-4 1 0,-3-1 0,-14 119 0,6-150-366,1-1-1,3 1 1,2-1-1,2 1 1,8 53-1,-7-91-65,-1 0 0,-1 1 0,0-1 0,-3 21 0,-1 18 136,7-41 27,-2-10-223,-1 0 0,1 0-1,-1 0 1,1 0-1,-1 0 1,1 0-1,-1 0 1,0 0 0,1 0-1,-1 0 1,1-1-1,-1 1 1,1 0 0,-1 0-1,0 0 1,1-1-1,-1 1 1,0 0 0,1 0-1,-1-1 1,0 1-1,1 0 1,-1-1-1,0 1 1,1 0 0,-1-1-1,0 1 1,0 0-1,1-1 1,-1 1 0,0-1-1,0 1 1,0-1-1,0 1 1,0 0 0,0-1-1,0 0 1,9-13-387,0 1-1,1 0 1,0 0 0,1 1 0,21-19 0,-10 10-117,33-31-1152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6.325"/>
    </inkml:context>
    <inkml:brush xml:id="br0">
      <inkml:brushProperty name="width" value="0.2" units="cm"/>
      <inkml:brushProperty name="height" value="0.2" units="cm"/>
      <inkml:brushProperty name="color" value="#008C3A"/>
    </inkml:brush>
  </inkml:definitions>
  <inkml:trace contextRef="#ctx0" brushRef="#br0">1 61 1464,'177'-8'52,"-166"8"274,0 0-1,0 1 0,1 0 0,-1 1 0,0 1 1,14 4-1,-7-1 2525,13 4 2191,-50 45-3806,7-4-1163,3 2 0,2-1 0,0 58 0,7-96-58,-3 74 85,12 116 0,-8-200-94,0 1 1,0-1-1,1 0 1,-1 0-1,1 0 1,0 0-1,0 0 1,4 5-1,-6-8-10,0-1-1,1 1 1,-1 0 0,1-1 0,-1 1-1,1 0 1,-1-1 0,1 1-1,-1-1 1,1 1 0,0-1-1,-1 1 1,1-1 0,0 1-1,-1-1 1,1 0 0,0 1 0,-1-1-1,1 0 1,0 0 0,0 1-1,0-1 1,-1 0 0,1 0-1,0 0 1,0 0 0,0 0-1,-1 0 1,1 0 0,0 0 0,0-1-1,-1 1 1,1 0 0,0 0-1,0-1 1,-1 1 0,1 0-1,0-1 1,-1 1 0,1-1-1,0 1 1,-1-1 0,1 1 0,0-1-1,-1 1 1,1-1 0,-1 0-1,1 1 1,-1-1 0,0 0-1,1 1 1,0-2 0,16-23-607,-12 21 393,-2-1 1,1 0 0,0 0-1,-1-1 1,0 1 0,0-1-1,-1 1 1,1-1 0,-1 0-1,-1 0 1,1 0 0,-1 0-1,1-7 1,1-55-1947,-7-80-1,0-27 735,5 146 1184,2-1 0,1 1-1,14-55 1,-13 66 192,-3 11-48,0 1-1,0-1 0,1 0 0,5-11 1,-6 16 123,-1 0 1,0 1-1,1-1 1,0 0-1,21-4 4894,-27 9-4656,-1 1 0,0 0 1,1 0-1,0 0 0,0 1 1,-5 6-1,5-2-186,-1 0-1,1 0 1,0 1 0,1-1-1,0 1 1,1-1-1,0 1 1,1 0 0,0 0-1,0 0 1,1 0 0,0 0-1,1 0 1,0 0 0,0 0-1,1 0 1,4 12 0,-3-16-21,0 2 62,0 0-1,0-1 1,1 0-1,0 1 1,1-2-1,8 12 1,-11-16-83,-1-1 1,1 0-1,0 0 1,-1 0-1,1 0 1,0 0-1,0 0 1,0 0-1,-1-1 1,1 1-1,0-1 1,0 1-1,0-1 1,0 0-1,0 1 1,0-1-1,0 0 1,0 0-1,0-1 1,0 1-1,0 0 1,0-1-1,0 1 1,0-1-1,0 0 1,0 1-1,-1-1 1,1 0-1,0 0 1,0 0-1,-1-1 1,1 1-1,1-2 1,67-38 674,-56 34-596,1-1 0,-1 0 0,-1-1 0,1 0 0,-2-1 1,1 0-1,-1-1 0,15-19 0,-16 16 36,-9 12-116,-1 0-1,1 1 1,-1-1-1,0 0 1,1 0-1,-1 0 1,0 0-1,0 0 1,0-1-1,0 1 1,-1 0-1,1 0 1,0-4-1,-4 3 211,3 12-74,5 3-188,0 1 0,2-1 0,0 0 0,0-1 0,16 19-1,-22-28 12,1 1-53,0 0 0,1 0 0,0 0 0,-1-1 0,1 1 0,0-1 0,0 1-1,1-1 1,5 3 0,-7-4-27,0-1 0,0 1-1,-1-1 1,1 1 0,0-1 0,0 0-1,0 0 1,0 0 0,0 0-1,0 0 1,-1 0 0,1 0 0,0-1-1,0 1 1,2-1 0,3-3-434,0 0 0,-1 0 0,1-1 0,-1 1 0,0-2 0,0 1 0,9-11 0,11-10-1314,135-99-3366,-158 123 5193,-1 1 1,1-1-1,0 1 0,0 0 1,0 0-1,0 0 1,0 0-1,0 1 0,0-1 1,0 1-1,0-1 0,0 1 1,0 0-1,0 1 1,0-1-1,0 0 0,0 1 1,0 0-1,0-1 0,0 1 1,0 1-1,0-1 1,0 0-1,-1 1 0,1-1 1,2 3-1,7 1 25,42 9 1206,-45-13-240,0 1 0,0 0 0,0 1 0,0 0 0,0 0 0,14 9 0,-19-9-879,0 0 1,-1 0-1,0 0 0,1 1 0,-1 0 1,-1-1-1,1 1 0,0 0 1,-1 0-1,0 1 0,0-1 0,0 0 1,2 9-1,1 8-3,6 36 0,-9-39 29,1 2-26,-1-7-42,0 0 0,0 0 0,1-1 0,8 20-1,-10-30-24,0 1 0,0-1 0,1 1-1,-1-1 1,1 1 0,-1-1 0,1 0-1,0 0 1,0 0 0,0 0 0,0 0-1,0 0 1,1 0 0,-1-1-1,1 1 1,-1-1 0,1 0 0,-1 0-1,1 0 1,0 0 0,-1 0 0,1 0-1,0-1 1,0 1 0,0-1-1,3 0 1,8 0 67,0 0-1,0-2 0,0 0 1,0 0-1,0-1 0,-1-1 0,1 0 1,-1-1-1,0 0 0,15-10 1,-5 0 93,-2-1 1,20-20 0,-36 31-130,0 0 0,0 0 0,0-1 0,-1 1 1,0-1-1,0 0 0,0-1 0,-1 1 0,0-1 0,0 1 0,-1-1 1,3-13-1,-4 19-80,-1 0 1,0-1-1,0 1 0,0 0 1,0-1-1,-1 1 1,1 0-1,0 0 0,-1-1 1,1 1-1,0 0 1,-1-1-1,0 1 1,1 0-1,-1 0 0,0 0 1,1 0-1,-1 0 1,0 0-1,0 0 0,0 0 1,0 0-1,0 0 1,0 0-1,0 1 0,0-1 1,0 0-1,-1 1 1,-1-2-1,1 1-230,0 0 0,0 0 0,0-1 1,0 1-1,1 0 0,-1-1 0,0 0 0,1 1 0,-1-1 0,1 0 0,-1 0 1,1 0-1,0 0 0,-2-3 0,-4-20-1896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5:47.774"/>
    </inkml:context>
    <inkml:brush xml:id="br0">
      <inkml:brushProperty name="width" value="0.2" units="cm"/>
      <inkml:brushProperty name="height" value="0.2" units="cm"/>
      <inkml:brushProperty name="color" value="#008C3A"/>
    </inkml:brush>
  </inkml:definitions>
  <inkml:trace contextRef="#ctx0" brushRef="#br0">41 474 5457,'0'-2'323,"0"-1"1,0 1-1,0-1 0,0 1 0,-1 0 1,1-1-1,-1 1 0,1 0 0,-1-1 0,0 1 1,0 0-1,0 0 0,0-1 0,0 1 1,0 0-1,-1 0 0,1 0 0,-1 1 1,0-1-1,1 0 0,-1 0 0,0 1 0,0-1 1,0 1-1,0 0 0,-4-2 0,-2 0 754,13 13-865,-4-9-204,-1 0 1,1-1-1,0 1 1,-1 0-1,1 0 1,0-1-1,-1 1 1,1-1-1,0 1 1,0-1 0,0 1-1,-1-1 1,1 1-1,0-1 1,0 0-1,0 1 1,0-1-1,0 0 1,1 0-1,75 23 262,3-1-104,-56-19-106,1-1-1,-1-2 0,0 0 0,40-6 0,13-1 50,1091-122 689,-1085 117-720,0 3-1,113 2 0,-184 8-55,-10 0-12,1-1 0,0 0 0,0 0 0,0 0-1,0 0 1,0 0 0,0-1 0,-1 1 0,1-1 0,0 0 0,3-1-1,-4 0 25,-12 1 741,-10 0-1715,-2-33-6315,21 30 6809,0-1 1,0 0-1,0-6 1,-4-27-1170,-19-115-3612,-17 104 15537,38 45-9745,3 4-546,1 0 0,-1 0 0,0 0 0,0 0 1,0 0-1,0 0 0,0 0 0,0 1 0,1-1 1,-1 0-1,0 0 0,0 0 0,0 0 0,0 0 1,0 0-1,1 0 0,-1 0 0,0 0 0,0 0 1,0 0-1,0 0 0,0 0 0,0 0 0,1 0 1,-1 0-1,0-1 0,0 1 0,0 0 0,0 0 1,0 0-1,0 0 0,1 0 0,-1 0 0,0 0 1,0 0-1,0 0 0,0 0 0,0-1 0,0 1 1,0 0-1,0 0 0,0 0 0,1 0 0,-1 0 1,0 0-1,0-1 0,0 1 0,0 0 0,0 0 1,0 0-1,0 0 0,0 0 0,0-1 0,0 1 1,0 0-1,0 0 0,0 0 0,0 0 0,0 0 1,0 0-1,0-1 0,-1 1 0,1 0 0,0 0 1,0 0-1,0 0 0,0 0 0,0 0 0,0-1 1,2 4 151,-8-2 673,10-1-821,0 1 1,1 0 0,-1 0-1,0 0 1,0 1 0,0-1-1,0 1 1,0 0 0,0 1-1,-1-1 1,1 0 0,3 5-1,17 9 42,70 47 104,-83-56-129,1 0 1,0 0-1,1-1 0,0-1 0,0 0 1,0-1-1,0 0 0,1-1 0,13 1 0,23 6 108,-30-5-86,146 40 291,-147-39-329,0 2-1,-1 0 1,0 1-1,0 1 1,-1 0-1,22 19 1,-37-28-16,-1-1 0,1 1 1,-1 0-1,0 0 0,0 0 0,1 0 0,-1 1 1,0-1-1,0 0 0,0 0 0,0 1 1,-1-1-1,1 0 0,0 1 0,0-1 0,-1 1 1,1-1-1,-1 1 0,1 0 0,-1-1 1,0 1-1,0-1 0,0 1 0,0 0 1,0-1-1,0 1 0,0-1 0,-1 3 0,-1 0 27,0-1-1,-1 1 0,1-1 1,-1 0-1,0 0 0,0 0 0,-1 0 1,1-1-1,-6 4 0,-19 11 131,-1 0-1,-2-3 1,1 0 0,-1-2-1,-52 13 1,29-8-32,-67 17 45,-65 24-511,179-56 55,1 0 1,0 1-1,0 0 0,0 0 1,0 1-1,1 0 0,0 0 1,-1 0-1,-8 10 0,-5 6-2454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35.267"/>
    </inkml:context>
    <inkml:brush xml:id="br0">
      <inkml:brushProperty name="width" value="0.2" units="cm"/>
      <inkml:brushProperty name="height" value="0.2" units="cm"/>
      <inkml:brushProperty name="color" value="#FF0066"/>
    </inkml:brush>
  </inkml:definitions>
  <inkml:trace contextRef="#ctx0" brushRef="#br0">359 549 1720,'-25'-44'1233,"13"21"-574,-1 1-1,-27-33 1,38 51-527,-7-11 2844,9 15-2945,0-1 0,0 1 1,-1 0-1,1 0 1,0-1-1,0 1 0,-1 0 1,1 0-1,0 0 1,-1 0-1,1-1 0,0 1 1,-1 0-1,1 0 0,0 0 1,-1 0-1,1 0 1,0 0-1,-1 0 0,1 0 1,0 0-1,-1 0 1,1 0-1,0 0 0,-1 0 1,1 0-1,0 0 1,-1 0-1,1 0 0,0 0 1,-1 1-1,1-1 0,0 0 1,0 0-1,-1 0 1,1 1-1,0-1 0,0 0 1,-1 0-1,1 0 1,0 1-1,0-1 0,-1 0 1,1 1-1,0-1 1,0 0-1,0 1 0,-72 105 245,66-98-242,1 1-1,1 0 1,0 0 0,0 1-1,0-1 1,1 1-1,-2 15 1,-2 4 36,-15 65 113,-13 41-39,16-72-94,2 0 0,-13 87-1,26-116-20,2 0 0,1 0 0,1 0-1,2 0 1,1 0 0,9 39 0,-7-57 14,-1-1 0,2-1 0,0 1 0,1-1 0,0 0 1,1-1-1,1 1 0,0-2 0,1 1 0,12 12 0,-8-11 23,2 0-1,-1-1 1,2 0 0,0-1-1,0-1 1,1-1-1,23 10 1,-29-15-41,1-1 1,-1 0-1,1-1 1,0-1-1,1 0 1,-1-1-1,0 0 1,0-1 0,1 0-1,19-4 1,2-2 81,-1-2 0,55-20 0,-50 12 57,0-3 0,-2 0 0,57-41-1,-58 37-34,4-4 252,62-54 0,-81 62-200,-1-1 1,-1-1-1,-1-1 0,21-32 1,-32 40-133,-1 0 1,0-1 0,0 0-1,-2 0 1,4-20 0,-4 18-27,1 0 1,0 0-1,10-22 1,22-26 11,-20 35-37,17-39 0,74-215-61,-102 268 94,0 0 1,-1-1-1,0 1 0,-2-1 1,0 0-1,-1 0 0,0-1 1,-2 1-1,0 0 0,-1 0 1,0-1-1,-2 1 0,0 0 1,-1 0-1,-11-30 0,1 11 32,-2 0-1,-37-59 1,40 76-12,0 1 0,-1 0 0,-1 0 0,-1 2 0,-34-28 0,48 43-57,0-1 1,-1 1 0,1-1 0,-1 1-1,1 0 1,-1 0 0,0 0-1,1 0 1,-1 0 0,0 1-1,0-1 1,1 1 0,-1 0-1,0 0 1,0 0 0,0 0-1,0 0 1,1 1 0,-1-1-1,0 1 1,0 0 0,1 0-1,-1 0 1,0 0 0,1 0-1,-1 0 1,1 1 0,-4 2-1,-16 6-159,19-9 148,-1 1 0,1 0 0,-1 0 0,1 0 0,0 0 0,0 1 0,0-1 0,0 1 0,0 0 0,0 0 0,1 0 0,-1 0 0,1 0 0,0 1 0,0-1 0,0 1 0,-2 5 0,-5 9-29,-47 100-204,45-95 220,1 0 0,1 1 0,1 0-1,1 0 1,1 1 0,-5 49 0,3 159-10,8-146 46,-1-19-7,-2-11-50,4 1 0,12 98 1,-4-104-988,-14-1-846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37.781"/>
    </inkml:context>
    <inkml:brush xml:id="br0">
      <inkml:brushProperty name="width" value="0.2" units="cm"/>
      <inkml:brushProperty name="height" value="0.2" units="cm"/>
      <inkml:brushProperty name="color" value="#FF0066"/>
    </inkml:brush>
  </inkml:definitions>
  <inkml:trace contextRef="#ctx0" brushRef="#br0">0 1357 992,'9'4'291,"-1"0"-1,1 0 1,0-1 0,0-1-1,0 1 1,0-2-1,1 1 1,14 0-1,-21-2-197,0-1-1,0 1 0,0-1 0,1 0 0,-1 0 0,0 0 0,0 0 1,-1-1-1,1 1 0,0-1 0,0 0 0,-1 1 0,1-1 1,-1-1-1,1 1 0,3-4 0,15-12 427,71-49 1120,3-5-787,-44 31-626,88-82 150,-79 66-267,19-21 259,119-155 0,-171 197-27,-1-1 0,-2-1-1,37-78 1,-52 95-162,-1-1-1,-1 0 1,-1 0-1,-1 0 1,-1 0 0,-1-1-1,-1 0 1,-1 0-1,-3-32 1,1 40-133,-1 1 0,0-1 0,-1 1 0,-1 0 0,-5-15 0,7 24-72,-1 0 0,1 1 0,-1-1-1,0 1 1,0-1 0,0 1 0,0 0-1,-1 0 1,0 1 0,1-1 0,-2 1-1,1-1 1,0 1 0,-1 1 0,1-1-1,-1 1 1,-6-3 0,3 2-26,1 0 0,-1 1 0,1 0 0,-1 1 0,0 0 1,0 0-1,0 0 0,1 1 0,-1 0 0,0 1 0,0 0 0,0 0 0,0 1 0,1 0 0,-1 0 1,1 0-1,-1 1 0,1 1 0,0-1 0,0 1 0,1 0 0,-1 0 0,1 1 0,-11 10 0,-10 16 0,2 1 0,0 1 0,3 1 0,0 1 0,3 1 0,1 1 0,1 0 0,2 2 0,2 0-1,2 0 1,1 1 0,-5 50 0,7-16 52,3 1 0,4-1 0,2 0 0,4 0 0,27 135 0,-10-106 2,-1-11 8,-4 0 1,7 134-1,-24-216 5,1 3 28,-1 1 0,-1 0 0,0 0 0,0-1 1,-5 20-1,3-31 218,0-13 232,3-11-455,0 0-1,2 0 1,0 1-1,2-1 0,0 1 1,1 0-1,10-24 0,-6 18-18,1 0-1,1 1 1,1 1-1,1 0 1,2 1 0,24-33-1,-32 49-24,-1 0-1,1 1 0,1 0 1,-1 0-1,1 1 0,1 0 1,-1 0-1,1 1 0,0 0 1,0 1-1,0 0 1,1 0-1,-1 1 0,1 0 1,0 1-1,0 0 0,0 0 1,0 1-1,0 1 0,0 0 1,15 1-1,-16 0-26,0 1 0,0-1 0,0 2 0,0-1 1,-1 1-1,1 1 0,-1-1 0,0 2 0,0-1 0,8 6 0,-12-7 23,0 0 1,0 1 0,0 0-1,-1-1 1,1 1 0,-1 0-1,0 1 1,0-1 0,0 1-1,-1-1 1,1 1 0,-1 0-1,0 0 1,-1 0 0,1 0-1,-1 0 1,0 0-1,0 0 1,0 6 0,-1 11 18,1-1 0,1 1-1,1-1 1,1 0 0,10 32 0,-3-17 4,-8-24 28,0 0 1,1 0-1,1 0 1,9 16-1,-13-25-20,0-1 0,1 0 0,0 1 1,0-1-1,0 0 0,0 0 0,0 0 0,0 0 0,0-1 0,1 1 0,-1 0 1,0-1-1,1 0 0,0 0 0,-1 1 0,1-1 0,0-1 0,-1 1 0,1 0 1,0-1-1,0 1 0,0-1 0,0 0 0,4 0 0,8-3 95,0 0-1,0-1 1,-1 0 0,0-1-1,19-10 1,-3 3 12,-13 5-49,-1-1 0,0-1 0,0 0 0,-1-1 0,0-1 0,-1 0 0,0-1 0,-1 0 1,0-1-1,-1-1 0,-1 0 0,0 0 0,-1-1 0,0-1 0,-1 0 0,-1 0 0,-1 0 0,0-1 0,6-25 0,-12 38-105,0-1-1,0 1 0,-1 0 0,1-1 0,-1 1 0,0 0 0,-1-1 0,0-4 0,1 8-213,-1-1 1,1 0-1,-1 1 1,1-1-1,-1 0 1,0 1-1,0-1 1,0 1-1,0-1 1,0 1-1,0 0 0,0-1 1,0 1-1,-1 0 1,1 0-1,0 0 1,-1 0-1,1 0 1,-1 0-1,1 0 1,-1 0-1,-2 0 1,-11-4-3001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39.065"/>
    </inkml:context>
    <inkml:brush xml:id="br0">
      <inkml:brushProperty name="width" value="0.2" units="cm"/>
      <inkml:brushProperty name="height" value="0.2" units="cm"/>
      <inkml:brushProperty name="color" value="#FF0066"/>
    </inkml:brush>
  </inkml:definitions>
  <inkml:trace contextRef="#ctx0" brushRef="#br0">99 156 5009,'-29'-35'4185,"-2"-15"-3011,28 44-1082,-8-8 738,5 15-714,2 20-260,4-20 156,-13 266 71,11-203-25,7 285 151,4-311-231,-8-37 2,-1 1 0,0-1 1,1 1-1,-1-1 0,1 0 1,0 1-1,-1-1 0,1 0 1,0 0-1,0 0 0,0 1 1,-1-1-1,1 0 0,1 0 0,-1 0 1,0 0-1,0-1 0,0 1 1,0 0-1,1 0 0,-1-1 1,3 2-1,-5-7 75,0 1 0,0-1 1,1 0-1,-1 0 0,1 1 0,0-1 0,1 0 1,0-7-1,0 3-56,11-266 784,-7 188-759,4 0 0,26-118 0,-3 100-191,-26 129 45,2 3 119,1 0 1,1-1 0,1 0 0,2-1-1,29 45 1,-37-63 8,1 1-1,-1-1 1,1-1-1,1 1 1,-1-1-1,11 8 0,-15-13 10,0 1-1,1-1 1,-1 0-1,0 0 1,1 0-1,-1 0 1,1 0-1,-1 0 1,1-1-1,0 1 1,-1-1-1,1 0 1,0 0-1,-1 0 1,1 0-1,-1 0 1,1-1-1,0 1 1,-1-1-1,1 1 1,-1-1-1,1 0 1,-1 0-1,1 0 1,3-3-1,11-9 170,1-1 0,-2-1 0,0-1 0,0 0 0,17-24 0,-32 38-177,0 1 0,-1 0 0,1-1 0,0 1 0,0-1 0,-1 1 0,1-1 0,-1 1 0,1-1 0,-1 1 0,1-1 0,-1 0 0,0-2 0,4-12-34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39.563"/>
    </inkml:context>
    <inkml:brush xml:id="br0">
      <inkml:brushProperty name="width" value="0.2" units="cm"/>
      <inkml:brushProperty name="height" value="0.2" units="cm"/>
      <inkml:brushProperty name="color" value="#FF0066"/>
    </inkml:brush>
  </inkml:definitions>
  <inkml:trace contextRef="#ctx0" brushRef="#br0">32 39 5105,'-2'-5'859,"-1"0"0,-1 1 0,1-1-1,-1 1 1,1 0 0,-10-7 0,14 13-860,-1 0 1,1 0-1,-1 0 0,1 0 0,0 0 1,-1 0-1,1 0 0,0 0 0,0 0 1,3 3-1,4 9-2,7 10 0,-9-16 3,-1 1 0,0-1 0,0 1-1,-1 0 1,-1 0 0,1 0-1,2 12 1,-5-11 42,2-1 1,-1 0-1,1 1 1,1-1-1,0 0 1,0 0-1,1-1 1,0 0-1,0 1 0,10 11 1,1-3 215,-8-8-161,0 0 0,0-1 1,17 13-1,-22-19-92,0 0-1,1 0 1,-1 0 0,1-1 0,-1 1-1,1-1 1,0 0 0,-1 0 0,1-1-1,0 1 1,-1-1 0,1 1-1,0-1 1,0 0 0,7-1 0,-3-1 22,1-1-1,0 1 1,0-2 0,-1 1 0,0-1 0,1 0 0,-2-1 0,1 1 0,0-2 0,-1 1 0,0-1 0,0 0-1,-1-1 1,0 1 0,0-1 0,0 0 0,5-10 0,-5 7 116,0 0 0,-1 0-1,0 0 1,-1-1 0,0 1 0,0-1-1,-1 0 1,-1-1 0,0 1 0,0 0 0,-1-1-1,-1 1 1,-1-16 0,1 24-136,0 1 0,-1-1-1,1 1 1,-1-1 0,0 1 0,1-1 0,-1 1 0,-1 0 0,1-1-1,0 1 1,0 0 0,-1 0 0,1 0 0,-1 0 0,0 0 0,0 0-1,-2-2 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40.199"/>
    </inkml:context>
    <inkml:brush xml:id="br0">
      <inkml:brushProperty name="width" value="0.2" units="cm"/>
      <inkml:brushProperty name="height" value="0.2" units="cm"/>
      <inkml:brushProperty name="color" value="#FF0066"/>
    </inkml:brush>
  </inkml:definitions>
  <inkml:trace contextRef="#ctx0" brushRef="#br0">11 23 3369,'-5'-9'2456,"5"9"-2437,0-1 0,0 1 0,0-1 0,0 1-1,0-1 1,0 1 0,-1-1 0,1 1 0,0-1 0,0 1-1,-5-8 1689,5 8-1672,21 1 1342,-4-1-1585,101 4 678,23 1-408,194 29 1,-321-32-508,-1 1 0,0 1 0,17 6 0,-52-6-2673,-18-11 1672,-9-3 228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40.572"/>
    </inkml:context>
    <inkml:brush xml:id="br0">
      <inkml:brushProperty name="width" value="0.2" units="cm"/>
      <inkml:brushProperty name="height" value="0.2" units="cm"/>
      <inkml:brushProperty name="color" value="#FF0066"/>
    </inkml:brush>
  </inkml:definitions>
  <inkml:trace contextRef="#ctx0" brushRef="#br0">0 74 4649,'12'-4'2120,"14"0"-463,-2-4-1449,20 2 8,6 0 104,-4 2 16,4-10-32,4 12-48,-8-4-144,9-6-104,5 4-480,-6 12-640,-26-8-825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46.595"/>
    </inkml:context>
    <inkml:brush xml:id="br0">
      <inkml:brushProperty name="width" value="0.2" units="cm"/>
      <inkml:brushProperty name="height" value="0.2" units="cm"/>
      <inkml:brushProperty name="color" value="#FF0066"/>
    </inkml:brush>
  </inkml:definitions>
  <inkml:trace contextRef="#ctx0" brushRef="#br0">208 2 3001,'2'-1'8320,"4"16"-8335,-2 0 0,0 1 1,-1-1-1,2 30 0,-5-10 17,-5 46 1,-26 170 12,21-200-7,-1-2 0,-36 94-1,17-67 2,-29 66 34,21-100 3496,38-42-3491,4-14-45,1 0 0,0 0 1,1 1-1,0 0 1,2 0-1,10-16 1,-14 23-4,3-5-14,1 0 0,1 1 1,0 0-1,0 1 1,1-1-1,0 2 1,0-1-1,17-9 1,4 1-73,56-23-1,-43 21 11,-33 15 58,-1 1 0,0 1 0,1-1 0,0 2 0,16-2 0,55 2 39,-64 2 8,-19-1 50,13 1 806,15-3-4329,-4-1 1630,0-1 0,41-12 1,-58 13 1266,0 1 0,0-1 0,0 0 0,9-6 0,-15 9 544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8.036"/>
    </inkml:context>
    <inkml:brush xml:id="br0">
      <inkml:brushProperty name="width" value="0.2" units="cm"/>
      <inkml:brushProperty name="height" value="0.2" units="cm"/>
      <inkml:brushProperty name="color" value="#E71224"/>
    </inkml:brush>
  </inkml:definitions>
  <inkml:trace contextRef="#ctx0" brushRef="#br0">327 59 6449,'-6'4'1547,"5"-4"-1406,1 0-1,-1 1 1,0-1 0,-9-3 2109,8 2-2110,-20-18 1410,5 3-449,14 14-966,-25-16 552,27 18-669,-1-1 0,1 0 1,-1 1-1,1-1 1,-1 1-1,1 0 1,-1-1-1,1 1 0,-1 0 1,1 0-1,-1 0 1,1 0-1,-1 0 1,1 0-1,-1 0 1,0 1-1,1-1 0,-1 0 1,1 1-1,0-1 1,-3 2-1,-30 23-197,-62 58 1,90-76 176,0 1 0,0 0 1,1 0-1,0 0 0,0 1 1,1 0-1,0 0 0,1 0 1,0 0-1,-4 16 0,0 2 11,5-22-3,0 1 0,1 0 0,-1 0-1,1-1 1,1 1 0,-1 0-1,1 0 1,0 0 0,0 0-1,1 0 1,-1 0 0,1 0 0,1-1-1,-1 1 1,1 0 0,0-1-1,0 1 1,1-1 0,0 0 0,0 1-1,0-1 1,0-1 0,1 1-1,7 8 1,-2-4 6,-1 0 0,2 0-1,-1 0 1,1-1 0,0-1 0,1 0-1,0 0 1,0-1 0,13 5 0,-17-8-52,0-1 0,-1 0 0,1-1 0,0 0 0,0 0 0,1-1 0,-1 1 1,0-2-1,0 1 0,0-1 0,0 0 0,0 0 0,0-1 0,0 0 0,-1 0 1,1-1-1,0 1 0,7-6 0,2-2-565,-1-1-1,-1-1 1,1 0 0,-2-1-1,0 0 1,0-1 0,-2-1-1,1 0 1,-2 0 0,16-31-1,25-61-2457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51.872"/>
    </inkml:context>
    <inkml:brush xml:id="br0">
      <inkml:brushProperty name="width" value="0.2" units="cm"/>
      <inkml:brushProperty name="height" value="0.2" units="cm"/>
      <inkml:brushProperty name="color" value="#FF0066"/>
    </inkml:brush>
  </inkml:definitions>
  <inkml:trace contextRef="#ctx0" brushRef="#br0">370 575 1120,'40'10'8146,"-41"-11"-8115,0 1 0,0 0 0,0-1 0,0 1 0,0 0 0,-1-1 0,1 1-1,0 0 1,0 0 0,0 0 0,0 0 0,0 0 0,0 0 0,0 0 0,0 0 0,0 0 0,0 1 0,0-1 0,0 0 0,0 1 0,-2 0 0,-25 11-79,24-9 103,-13 6-31,0 2 0,1 0-1,0 1 1,-23 23 0,28-25 0,-17 16 45,-36 46-1,53-57-62,1 1-1,1 0 1,0 1-1,-7 21 0,-19 35 43,26-59-27,2 1 1,0 0-1,1 0 0,0 1 1,1 0-1,1 0 1,0 0-1,2 0 0,-2 24 1,3-26-11,2-1 0,0 0 0,0 0 0,1 0 0,1 0 0,0 0 0,1 0 0,0-1 0,1 0 0,1 0 0,0 0 0,9 15 0,1-3 37,0-1-1,1-1 0,2-1 0,25 25 1,-37-41-14,-1 1 1,1-1-1,0 0 1,0-1-1,0 0 0,0 0 1,1 0-1,0-1 1,0 0-1,0-1 1,0 0-1,0 0 0,0 0 1,1-1-1,-1-1 1,1 1-1,-1-1 1,16-3-1,-13 1 56,1 0 0,-1-1 0,-1-1 1,18-7-1,-25 9-37,1 1 1,0-1-1,-1-1 1,1 1-1,-1 0 1,0-1-1,0 0 1,0 0-1,0 0 1,0 0-1,-1 0 1,1 0 0,-1-1-1,0 1 1,3-8-1,-2 5 11,-1 1 0,1-1 0,0 1 0,1 0 0,-1 0 0,1 0 0,7-6 0,-7 7-41,0 0 0,-1 0 0,1 0 0,-1-1 1,0 0-1,0 0 0,0 0 0,-1 0 0,3-6 0,-2-8 19,3-9 16,-1 19-41,-4 6-10,1 1 0,-1-1 0,0 0 0,0 1 0,0-1 1,0 0-1,-1 0 0,1 1 0,-1-1 0,1-3 0,-1 1 4,0 0 1,1 0-1,0 0 0,0 0 1,0 0-1,4-9 1,-3 10-5,0 0 0,-1-1 0,1 1 1,-1-1-1,-1 1 0,1-1 0,0 1 1,-1-6-1,-1-62 137,1 44-32,0-1 0,-7-40 0,2 24 139,6 16-14,-4 18-153,0 1-1,-1-1 1,0 1-1,0 0 0,-1 0 1,-6-10-1,10 19-68,0 0-1,0-1 1,1 1 0,-1 0-1,0 0 1,1-1-1,0 1 1,-1-1 0,1 1-1,0 0 1,-1-1-1,1 1 1,0-1-1,0-2 1,-4-16 193,-13-2-61,15 19-129,-1 1 0,1-1 0,-1 0 0,1 0 0,0 0 0,0 0-1,0 0 1,0-1 0,1 1 0,-1 0 0,1-1 0,0 1 0,-1-6-1,2 7-10,0 1 0,-1-1-1,1 0 1,0 1-1,-1-1 1,1 0-1,-1 1 1,0-1-1,0 1 1,1-1-1,-1 1 1,0 0-1,0-1 1,0 1-1,-1 0 1,1-1-1,0 1 1,0 0-1,-1 0 1,1 0-1,0 0 1,-1 0-1,1 1 1,-1-1-1,0 0 1,1 1-1,-4-2 1,-15-10 88,1-16 10,18 26-137,-1 1 0,1-1-1,-1 0 1,0 1-1,1-1 1,-1 1 0,0-1-1,0 1 1,0 0 0,0 0-1,0 0 1,0 0 0,0 0-1,0 0 1,0 1 0,0-1-1,-1 1 1,1-1 0,0 1-1,0 0 1,-1 0-1,-2 0 1,-3-1-704,19-3 621,22-3 177,9 2-62,53-14 0,-82 14 9,1 0 0,-1-1 1,0-1-1,23-15 1,16-7 39,-25 15-11,-1-1 1,45-33 0,-41 25-14,35-17-1,9 4 8,-43 22 45,51-31 1,-17-5 73,-45 34-46,-1 1-1,2 1 1,39-22-1,-53 33-82,0 0 0,0 0-1,0-1 1,-1 0 0,0-1-1,8-6 1,-11 8-15,1 0 0,0 1 0,-1-1 0,1 1-1,0-1 1,7-2 0,17-11 29,-12 7-15,-16 8-20,1 1 0,0 0 0,-1 0 0,1 0 0,-1-1 0,1 1 0,-1 0 0,0-1 0,1 1 0,-1 0 0,1-1 0,-1 1 0,1-1 0,-1 1 0,0-1 0,1 1 0,-1 0 0,0-1 0,0 1 0,1-1 0,-1 0 0,0 1 0,0-1 0,0 1 0,1-1 0,-1 1 0,0-1 0,0 1 0,0-1 0,0 0 0,0 1 0,0-1 0,0 1 0,-1-1 0,1 1 0,0-2 0,4-10 35,-3 9-10,-11 3-4,10 0-52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6:55.820"/>
    </inkml:context>
    <inkml:brush xml:id="br0">
      <inkml:brushProperty name="width" value="0.2" units="cm"/>
      <inkml:brushProperty name="height" value="0.2" units="cm"/>
      <inkml:brushProperty name="color" value="#FF0066"/>
    </inkml:brush>
  </inkml:definitions>
  <inkml:trace contextRef="#ctx0" brushRef="#br0">759 34 2625,'-16'-8'5134,"10"4"-4901,0 1 1,0 0-1,-1 0 0,1 1 0,0 0 0,-1 0 1,0 0-1,1 1 0,-11-1 0,8 1-229,-1 1 0,0-1 0,0 2 0,1-1-1,-1 1 1,0 1 0,0 0 0,1 0-1,0 1 1,-1 0 0,-17 8 0,7 1-11,-1 1 0,2 0 1,0 2-1,0 0 0,-22 24 1,14-9-10,-109 123-30,108-118 40,2 1 1,-34 61-1,53-82 6,0 0 1,2 0-1,-1 0 0,-4 26 0,6-25 12,-1 0-1,0 0 0,-2-1 0,0 0 1,0-1-1,-10 15 0,-6 10 143,14-40-1649,20-1 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7:01.816"/>
    </inkml:context>
    <inkml:brush xml:id="br0">
      <inkml:brushProperty name="width" value="0.2" units="cm"/>
      <inkml:brushProperty name="height" value="0.2" units="cm"/>
      <inkml:brushProperty name="color" value="#FF0066"/>
    </inkml:brush>
  </inkml:definitions>
  <inkml:trace contextRef="#ctx0" brushRef="#br0">122 28 5321,'-1'0'85,"0"-1"1,0 1-1,0 0 0,1-1 0,-1 1 0,0-1 0,0 1 1,1 0-1,-1-1 0,0 1 0,1-1 0,-1 0 1,1 1-1,-1-1 0,1 0 0,-1 1 0,1-1 1,-1 0-1,1 1 0,-1-1 0,1 0 0,0 0 0,0 0 1,-1 1-1,1-1 0,0 0 0,0 0 0,0 0 1,0 0-1,0 1 0,0-1 0,0 0 0,0-1 1,-1-3 282,9 6-198,8 1 242,-14-1-68,-6-1 130,2 23-230,0-2-178,-1-1-1,-1-1 0,-1 1 1,-11 30-1,-17 10 134,28-46-142,0 1 0,1-1 1,1 1-1,-2 28 1,-2 1 44,-20 126 160,23-133-230,2 1-1,4 66 0,0-86-23,0-1-1,1 0 1,1-1-1,1 1 0,0 0 1,1-1-1,15 28 1,-14-33 4,0-1 0,0 0 0,1 0 1,0-1-1,1 0 0,0 0 0,0-1 1,1-1-1,0 1 0,1-1 0,-1-1 1,14 6-1,-14-8 11,-1 0-1,1 0 1,1-2 0,-1 1 0,0-1-1,1 0 1,-1-1 0,1-1-1,-1 1 1,1-2 0,-1 1 0,1-2-1,15-3 1,7-4 30,0-2 0,57-28 1,-76 33-47,23-11 7,-1-2 0,-1-2-1,0-1 1,-2-1 0,-1-2 0,56-55-1,76-112 170,-152 176-162,-8 11-9,1 0 0,-1-1 1,0 0-1,0 0 0,0 0 0,-1 0 0,0 0 1,0-1-1,-1 0 0,0 1 0,0-1 1,0 0-1,0-9 0,-2-11 62,0 0-1,-2 0 1,-1 1-1,-2-1 1,0 1-1,-2 0 1,-12-33-1,16 52-51,-1 0-1,1 0 0,-1 0 1,0 1-1,-1 0 1,0 0-1,0 0 0,0 0 1,-1 1-1,1-1 0,-1 2 1,0-1-1,-1 0 1,1 1-1,-1 1 0,0-1 1,0 1-1,0 0 1,-1 0-1,1 1 0,0 0 1,-1 1-1,-11-2 1,9 2-41,-1 1 0,1 0 1,0 0-1,-1 1 1,1 1-1,-1-1 0,1 2 1,0-1-1,0 1 1,0 1-1,1 0 0,-1 0 1,1 1-1,0 0 1,0 1-1,-15 12 1,4 2-15,1 0 1,0 2-1,2 0 1,1 0-1,-15 29 1,1 3-6,-27 72 0,40-80 42,3 0 0,1 1-1,2 0 1,3 1 0,1 0 0,3 1 0,3 70 0,5-37 25,5 0 0,3 0 1,36 126-1,-44-192 3,0 0 1,0 0-1,-2 1 0,0-1 1,-1 1-1,-2 32 1,0-43-5,1-1 0,-1 1 1,-1-1-1,1 1 1,-1-1-1,0 0 0,0 0 1,-1 1-1,0-2 1,1 1-1,-2 0 0,1 0 1,0-1-1,-1 0 1,0 0-1,0 0 0,0 0 1,-1 0-1,1-1 0,-1 0 1,0 0-1,0 0 1,-8 3-1,0-1 65,-1-2 0,1 1 0,0-1 0,-1-1 0,0 0 0,1-1 1,-1-1-1,0 0 0,0-1 0,1 0 0,-1-1 0,0-1 0,1 0 0,0-1 0,0 0 0,0-1 0,0 0 0,-19-12 0,3 5 40,25 11-123,-1 0 0,1 0 0,1 0-1,-1-1 1,0 0 0,0 0 0,0 0 0,1 0 0,-1-1 0,1 1 0,0-1-1,0 0 1,-5-5 0,7 0-394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7:03.621"/>
    </inkml:context>
    <inkml:brush xml:id="br0">
      <inkml:brushProperty name="width" value="0.2" units="cm"/>
      <inkml:brushProperty name="height" value="0.2" units="cm"/>
      <inkml:brushProperty name="color" value="#FF0066"/>
    </inkml:brush>
  </inkml:definitions>
  <inkml:trace contextRef="#ctx0" brushRef="#br0">31 1245 3585,'-12'8'3043,"11"-7"-3043,0 0 0,0-1 0,-1 1 0,1 0 0,0-1 0,0 1 0,0 0 0,1 0 0,-1 0 0,0 0 0,0 0 0,0 0 0,1 0 0,-1 1 0,1-1 0,-1 0 0,0 0 0,1 0 0,0 1 0,-1-1 0,1 0 0,0 0 0,0 2 0,-1 3 30,1 0 1,0 0-1,0 0 0,1 0 1,-1 0-1,1 0 0,1-1 1,-1 1-1,1 0 0,0-1 0,0 1 1,5 7-1,-7-12-24,2 2 18,0-1 0,0 1 0,0 0 0,0-1-1,0 0 1,0 1 0,1-1 0,-1 0 0,1 0 0,0 0-1,0-1 1,-1 1 0,1-1 0,0 1 0,0-1 0,0 0 0,5 1-1,-4-1 11,1 1 11,1-1 0,-1 0 0,0-1 0,1 1 0,-1-1 0,1 0 0,9-1 0,9-1 76,-24 2-118,17 0 58,-1 0 0,1-2 0,-1 0 1,0-1-1,17-5 0,25-8 32,-38 11-76,0-1 0,0 0 0,-1-2 0,0 0 0,25-15-1,-28 14-14,0-2-1,-1 0 1,-1-1-1,0 0 1,0-2-1,-1 1 1,-1-1-1,14-21 1,-22 29 1,5-9 19,0 0 1,-1 0 0,0-1 0,-1 0 0,-1-1 0,0 0-1,3-23 1,-6 19 39,3-39 227,-6 57-251,0 0 1,0 1-1,0-1 1,-1 0-1,1 0 0,-1 0 1,1 0-1,-1 0 1,0 0-1,0 0 1,0 1-1,-1-1 0,1 0 1,-1 1-1,-1-3 1,2 4-18,0 1 1,0-1 0,0 1 0,0-1 0,0 1-1,0 0 1,0-1 0,0 1 0,0 0-1,-1 0 1,1-1 0,0 1 0,0 0-1,0 0 1,0 1 0,0-1 0,0 0-1,0 0 1,0 0 0,-1 1 0,0-1-1,-19 9-3,16-5-29,0-1 1,0 1-1,0 1 0,1-1 1,-1 1-1,1 0 0,-5 8 1,-7 6-33,-10 14 23,2 2 0,0 0 0,3 1 0,1 1 1,1 1-1,3 0 0,1 2 0,-19 78 0,33-114 22,0 1 0,0 0 1,0 0-1,1 0 0,0-1 0,0 1 0,0 0 0,0 0 0,1 0 0,0 0 1,0-1-1,0 1 0,4 7 0,-3-9 3,0 1 1,1-1-1,-1 0 1,1 1-1,0-1 1,0-1-1,0 1 1,0 0-1,0-1 1,1 1-1,-1-1 1,1 0-1,0 0 0,0 0 1,-1-1-1,6 2 1,1-1 13,0 0 1,0 0 0,0-1-1,0-1 1,0 1-1,0-2 1,0 1-1,15-4 1,86-21 92,-59 9-96,-1-3 0,-1-1 1,-1-3-1,-1-1 0,-1-3 1,57-43-1,-32 14 39,-3-2 0,120-133 0,-160 158-17,-2-2 0,-2-1 0,0-1 0,19-43 0,9-20 55,64-138 113,-100 198-155,-2-1 0,-2 0 0,16-86 0,-26 104-24,6-49 75,-9 69-99,1 0 1,-1-1-1,-1 1 1,1 0-1,0-1 1,-1 1-1,0 0 1,1-1-1,-1 1 1,-1 0-1,1 0 1,0 0-1,-1 0 1,0 0-1,1 0 1,-4-4-1,3 6-11,0 0 0,0 0-1,0 0 1,0 0 0,0 0-1,0 1 1,0-1 0,0 1-1,-1-1 1,1 1 0,0 0 0,0 0-1,0 0 1,-1 0 0,1 0-1,0 0 1,0 1 0,0-1 0,0 1-1,0-1 1,0 1 0,0 0-1,0 0 1,0 0 0,0 0 0,0 0-1,-3 3 1,-7 4-114,-1 1 0,-18 17 0,28-23 96,-6 6-10,1-1 1,0 1-1,0 1 1,1 0-1,1 0 1,-1 0-1,2 1 1,-5 11-1,-4 14-20,-11 45 0,21-65 43,-28 139-45,14-57 42,12-71 14,-61 332 46,60-298 43,2 0-1,3 1 1,10 113-1,-5-156-1,-1-1-1,2 1 1,1-1-1,0 0 1,1 0-1,1 0 1,13 24-1,-17-38-46,-1-1-1,1 1 1,0 0-1,-1-1 0,2 1 1,-1-1-1,0 0 1,1 0-1,-1 0 0,1-1 1,0 1-1,0-1 1,0 0-1,0 0 0,5 1 1,-1-1 28,0 0 1,0 0 0,0-1-1,0 0 1,0-1-1,0 0 1,16-1 0,-2-3 34,0 0 1,0-2 0,0-1 0,-1 0-1,26-13 1,-8-2-22,-1-2 0,-1-1 0,-1-2 0,55-53 1,-51 43-25,2 2 1,71-47 0,-104 78-55,0-1 0,0 1 0,0 1 0,1 0-1,0 0 1,-1 1 0,1 0 0,0 0 0,0 1 0,12 1 0,6 1 8,-1 1-1,30 6 1,-56-8-9,11 1 148,-11-4 418,-21-3-251,8 6-324,0 2 0,0-1 1,1 2-1,-1-1 0,0 2 1,1-1-1,-14 7 0,13-4 1,0 1 0,0 0-1,0 0 1,1 1-1,0 0 1,0 1 0,1 0-1,1 1 1,-14 16-1,11-9-11,0 1 0,0 0 0,2 0 0,0 1 0,-7 22 0,13-31 5,0 0 0,1 1 0,0 0-1,1-1 1,0 1 0,1 0 0,0 0-1,1 0 1,0 1 0,3 18-1,-2-23 19,1 0 0,1 0 0,-1-1-1,1 1 1,0-1 0,1 1 0,0-1-1,0 0 1,0 0 0,0-1 0,1 1 0,0-1-1,0 0 1,1 0 0,-1-1 0,1 1-1,11 5 1,-7-5 20,1 1 0,0-1 0,0-1 0,0 0 0,0-1 0,1 0 0,-1 0 0,1-2 0,0 1 0,0-1 0,23-2 0,3-3 56,0-2 0,51-14 0,-56 12-53,42-14 83,-2-4 1,75-37-1,-144 61-105,6-2 2,2-1 11,-1 0 1,0-1-1,18-12 1,-26 16-25,0-1 1,0 0-1,0 1 1,-1-1-1,1-1 1,-1 1-1,0 0 0,0 0 1,0-1-1,0 1 1,0-1-1,-1 0 1,0 0-1,1 1 1,0-8-1,-1-3-299,-1 1 0,0-1 0,0 1 0,-2-1 1,1 1-1,-2-1 0,0 1 0,-1 0 0,-9-24 0,-18-37-2062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9:37:04.024"/>
    </inkml:context>
    <inkml:brush xml:id="br0">
      <inkml:brushProperty name="width" value="0.2" units="cm"/>
      <inkml:brushProperty name="height" value="0.2" units="cm"/>
      <inkml:brushProperty name="color" value="#FF0066"/>
    </inkml:brush>
  </inkml:definitions>
  <inkml:trace contextRef="#ctx0" brushRef="#br0">1 150 6929,'20'4'4840,"6"-6"-3355,29-11-2101,-38 9 1250,21-7-346,24-5 27,189-18 242,141-26 36,-371 53-513,6 0 146,-27 7-304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8.489"/>
    </inkml:context>
    <inkml:brush xml:id="br0">
      <inkml:brushProperty name="width" value="0.2" units="cm"/>
      <inkml:brushProperty name="height" value="0.2" units="cm"/>
      <inkml:brushProperty name="color" value="#E71224"/>
    </inkml:brush>
  </inkml:definitions>
  <inkml:trace contextRef="#ctx0" brushRef="#br0">1 33 6601,'78'-4'4951,"32"-12"-4425,-65 9 395,-33 5-780,0 0 0,-1 1 0,1 1 0,0 0-1,0 1 1,0 0 0,18 4 0,-26-4-112,-1 0 0,1 0 0,-1 1 0,1-1-1,-1 1 1,0-1 0,0 1 0,0 0 0,0 0-1,0 1 1,0-1 0,0 1 0,-1-1 0,1 1-1,-1 0 1,0 0 0,0 0 0,0 0 0,0 0 0,0 1-1,-1-1 1,1 1 0,-1-1 0,0 1 0,0-1-1,0 1 1,-1-1 0,1 6 0,-1-1-6,0 1-1,0-1 1,-1 1 0,0-1 0,0 0-1,-1 1 1,0-1 0,-1 0 0,0 0 0,0-1-1,-1 1 1,-5 9 0,-7 6 16,0 0 1,-29 29-1,32-39-28,0 1 0,1 1 0,1 0 0,0 0 0,1 1 1,0 1-1,-8 21 0,12-20 0,1 1 0,-3 30 0,6-41-2,2 1 0,-1 0-1,1-1 1,1 1 0,-1 0-1,1-1 1,5 17-1,-5-23-1,-1 0 1,1 0-1,0 0 0,0 0 0,0 0 0,1 0 0,-1 0 0,0 0 0,1-1 0,-1 1 0,1-1 1,-1 1-1,1-1 0,0 1 0,0-1 0,0 0 0,0 0 0,0 0 0,0 0 0,0 0 0,0-1 1,0 1-1,0-1 0,0 1 0,0-1 0,4 1 0,5-1 36,-1-1-1,0 0 1,1 0 0,15-4-1,-5 0 19,3 1-115,0-2 0,-1 0 0,1-2 1,-1 0-1,42-23 0,-36 11-1405,12 8-1502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21.006"/>
    </inkml:context>
    <inkml:brush xml:id="br0">
      <inkml:brushProperty name="width" value="0.2" units="cm"/>
      <inkml:brushProperty name="height" value="0.2" units="cm"/>
      <inkml:brushProperty name="color" value="#E71224"/>
    </inkml:brush>
  </inkml:definitions>
  <inkml:trace contextRef="#ctx0" brushRef="#br0">4 613 3481,'-4'9'10834,"12"-20"-11674,117-184 1487,-90 137-487,33-72 1,-43 75 102,53-83 0,-54 105-126,-24 32-189,6 21-296,21 72 375,25 153 0,51 411 115,-103-654-141,6 24 40,-2 1 0,-1 0 0,-1 0-1,-2 29 1,-1-53-19,1 0-1,0 0 0,0 1 1,0-1-1,0 0 0,1 0 1,-1 0-1,2 5 0,-1-7-3,-1 0-1,0-1 0,1 1 0,-1 0 0,1 0 0,-1-1 1,1 1-1,-1 0 0,1-1 0,-1 1 0,1 0 0,0-1 0,-1 1 1,1-1-1,0 1 0,0-1 0,-1 1 0,1-1 0,0 0 1,0 1-1,0-1 0,1 0 0,-12-6 364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38.418"/>
    </inkml:context>
    <inkml:brush xml:id="br0">
      <inkml:brushProperty name="width" value="0.2" units="cm"/>
      <inkml:brushProperty name="height" value="0.2" units="cm"/>
      <inkml:brushProperty name="color" value="#E71224"/>
    </inkml:brush>
  </inkml:definitions>
  <inkml:trace contextRef="#ctx0" brushRef="#br0">17 2 3833,'-17'12'6637,"33"-8"-5942,26 6-664,-12 2 37,-16-6-28,0 0 0,1-1 0,0-1 0,0 0 0,0-1 0,0-1 0,0 0 0,17-1 0,369-40 775,-346 23-562,-47 13-706,0 0 1,0 1-1,0 0 1,0 0-1,15-1 1,-11 0-1595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4.703"/>
    </inkml:context>
    <inkml:brush xml:id="br0">
      <inkml:brushProperty name="width" value="0.2" units="cm"/>
      <inkml:brushProperty name="height" value="0.2" units="cm"/>
      <inkml:brushProperty name="color" value="#E71224"/>
    </inkml:brush>
  </inkml:definitions>
  <inkml:trace contextRef="#ctx0" brushRef="#br0">0 68 2513,'80'-26'984,"-79"25"-951,-1 1 0,1-1 0,0 1 0,0 0 0,-1-1 0,1 1 0,0 0 0,-1-1 0,1 1 0,0 0 0,0 0 0,-1 0 0,1 0 0,0 0 0,0 0 0,0 0 0,-1 0 0,1 0 0,0 0 0,0 0 0,-1 1 0,1-1 0,0 0 0,0 0 0,-1 1 0,1-1 0,0 1 0,-1-1 0,1 0 0,-1 1 0,1-1 0,0 1 0,-1-1 0,1 1 0,-1 0 0,1 0 0,8 7 342,6-2-30,1-2 1,0 0-1,0-1 0,1 0 1,-1-1-1,1-1 0,-1-1 1,26-2-1,14-6 65,65-16-1,-40 6-608,-27 3-1666,-33 5 1126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1.269"/>
    </inkml:context>
    <inkml:brush xml:id="br0">
      <inkml:brushProperty name="width" value="0.2" units="cm"/>
      <inkml:brushProperty name="height" value="0.2" units="cm"/>
      <inkml:brushProperty name="color" value="#E71224"/>
    </inkml:brush>
  </inkml:definitions>
  <inkml:trace contextRef="#ctx0" brushRef="#br0">145 173 4393,'36'-46'1671,"-36"45"-1617,0 0 0,0 1 0,1-1 0,-1 1 0,1-1 0,-1 0 0,1 1 0,-1-1 0,1 1 0,-1 0 1,1-1-1,-1 1 0,1-1 0,-1 1 0,1 0 0,0-1 0,-1 1 0,1 0 0,-1 0 0,1-1 0,0 1 0,15-4 3557,-15 3-3589,0 0 1,0 0-1,-1 0 0,1 0 1,0 0-1,0 0 1,0 0-1,0 0 1,0 0-1,0 0 0,1 0 1,-1 1-1,0-1 1,0 0-1,0 1 1,1-1-1,1 0 1,5-3 11,4-3-21,-1-1-1,1-1 0,9-10 1,-16 15-13,-1-1 1,1 1-1,0 0 0,1 0 1,-1 0-1,1 1 1,-1 0-1,1 0 1,0 1-1,0-1 1,0 1-1,1 1 1,-1-1-1,13-1 0,-12 2-7,1 0 0,-1 0-1,1 1 1,-1 0-1,1 0 1,0 1-1,-1 0 1,1 0 0,-1 1-1,0 0 1,1 0-1,-1 1 1,0 0 0,0 0-1,-1 1 1,1 0-1,-1 0 1,0 0-1,0 1 1,0 0 0,0 0-1,9 11 1,-9-8 3,0-1 0,0 2 1,-1-1-1,0 0 0,0 1 0,-1 0 1,0 0-1,-1 1 0,0-1 1,0 0-1,-1 1 0,0 0 0,-1 0 1,0 0-1,-1-1 0,0 1 1,0 0-1,-1 0 0,0 0 0,-1 0 1,0-1-1,-5 15 0,-1-3 1,-1 0-1,0-1 0,-1 0 0,-2 0 1,0-2-1,-1 1 0,0-2 0,-2 0 1,-18 18-1,4-3-26,24-24 22,-1-1-1,-1 0 0,0 0 0,1 0 0,-2-1 1,1 0-1,-15 8 0,21-13 10,0-1 0,0 1 0,-1-1 0,1 1 0,0-1 0,-1 0 0,1 0 0,0 0 0,-1 0 0,1 0 0,0 0 0,-1 0 0,1 0 0,-1-1 1,1 1-1,0 0 0,0-1 0,-1 1 0,1-1 0,0 0 0,0 1 0,0-1 0,-1 0 0,1 0 0,0 1 0,0-1 0,0 0 0,0 0 0,1 0 0,-1 0 0,0-1 0,0 1 0,0 0 0,1 0 0,-1 0 0,1-1 0,-1 1 0,1 0 0,-1 0 0,1-1 0,0 1 0,0 0 0,0-1 1,0 1-1,0 0 0,0-1 0,0 1 0,0-2 0,5-6-33,0 1 0,0 1 0,1-1 1,0 1-1,0 0 0,1 1 0,-1-1 1,2 1-1,-1 0 0,16-9 0,-11 8-11,0 1-1,0-1 0,1 2 0,-1 0 1,1 0-1,21-3 0,-28 7 31,0 0-1,0 1 0,0 0 1,0 0-1,0 0 1,0 1-1,0 0 1,-1 0-1,1 1 1,0-1-1,0 1 1,-1 0-1,1 1 1,-1 0-1,1 0 1,-1 0-1,7 6 1,-2 0 0,0 0-1,-1 1 1,-1 0 0,1 0-1,-2 1 1,1 0 0,-2 0-1,1 1 1,-2 0 0,1 0-1,3 16 1,1 4-5,-2-1-1,-2 2 1,5 49-1,-10-70 27,0-1 0,-1 1 0,0-1 0,-1 1 0,0-1 0,0 1 0,-1-1-1,-1 0 1,0 0 0,-1 0 0,0 0 0,0 0 0,-1-1 0,-1 0 0,1 0-1,-2 0 1,1-1 0,-2 0 0,1 0 0,-11 9 0,1-3 98,-2 0 0,0-1 0,-1-1 0,0 0 0,-1-2 0,0 0 0,-1-2 0,0 0 0,0-2 0,-1 0 0,0-1 0,0-2 0,-29 3 0,38-8 90,0 0 0,0-1-1,0-1 1,0 0 0,0-1-1,1 0 1,-1-1 0,-13-8 0,-11-2 147,18 7-214,0 0 1,1 0 0,-1-2-1,2-1 1,0 0 0,0-1-1,-24-22 1,72 39-5404,-6 12 3107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2.096"/>
    </inkml:context>
    <inkml:brush xml:id="br0">
      <inkml:brushProperty name="width" value="0.2" units="cm"/>
      <inkml:brushProperty name="height" value="0.2" units="cm"/>
      <inkml:brushProperty name="color" value="#E71224"/>
    </inkml:brush>
  </inkml:definitions>
  <inkml:trace contextRef="#ctx0" brushRef="#br0">38 24 6153,'-1'-1'76,"0"-1"80,0 1 1,1 0 0,-1-1-1,0 1 1,-1-1-1,1 1 1,0 0 0,0 0-1,0 0 1,-1-1 0,1 1-1,-1 0 1,1 1 0,-1-1-1,1 0 1,-1 0 0,1 1-1,-1-1 1,0 1 0,1-1-1,-1 1 1,0 0 0,1-1-1,-3 1 1,3 0-211,1 4-43,1 0 86,-1-1 1,1 1-1,0-1 0,0 1 0,0-1 1,0 1-1,3 4 0,5 14 5,60 162 23,35 97 82,21 87 193,-140-452 562,-20-126-821,29 156-47,2 0 0,3-67 1,3 103-6,0 0 1,1 0 0,0 0 0,2 0-1,0 1 1,1 0 0,0 0-1,2 0 1,0 1 0,1 0 0,0 1-1,1-1 1,21-22 0,-27 34 1,0 0-1,0 1 1,0-1 0,1 1 0,-1 0 0,1 0 0,0 0 0,0 0 0,0 1-1,0 0 1,1 0 0,-1 0 0,0 1 0,1 0 0,-1 0 0,8 0-1,-5 1 0,0 0 0,0 1 0,-1 0-1,1 0 1,0 1 0,-1 0-1,0 1 1,1-1 0,-1 1 0,13 8-1,-11-6 14,-1 1 1,1-1-1,-1 2 0,-1-1 0,1 1 1,-1 0-1,-1 1 0,1-1 0,-1 1 1,-1 0-1,1 1 0,-1 0 0,-1 0 1,0 0-1,0 0 0,0 0 0,-1 1 1,3 17-1,-5-12 17,-1 1 0,0-1 0,-1 0 0,-1 0 0,0 0 0,-1-1 1,0 1-1,-1 0 0,-1-1 0,-9 20 0,8-23 3,0-1 1,0 0-1,-1 1 1,0-2-1,-1 1 0,0-1 1,-1-1-1,0 1 1,0-2-1,-1 1 0,0-1 1,-21 11-1,17-10 34,0-1-1,-1-1 1,0 0-1,0-1 1,-1-1-1,1 0 0,-1-1 1,0-1-1,0 0 1,0-2-1,-18 0 1,31 0-37,-1-1-1,1 0 1,0 1 0,-1-1 0,1 0 0,0 0-1,0-1 1,0 1 0,0-1 0,0 0 0,0 1-1,0-1 1,1-1 0,-1 1 0,1 0-1,-1 0 1,1-1 0,-4-5 0,3 3-3,0 0 0,1 0 0,-1 0 0,1 0 0,1 0 0,-1 0 0,1-1 0,0 1 0,0-1 0,0-7-1,0 13-10,1-1 0,1 0-1,-1 0 1,0 1-1,0-1 1,0 0-1,0 0 1,0 1-1,1-1 1,-1 0-1,0 1 1,1-1-1,-1 0 1,0 1-1,1-1 1,-1 0 0,1 1-1,-1-1 1,1 1-1,-1-1 1,1 1-1,0-1 1,-1 1-1,1-1 1,-1 1-1,1 0 1,0-1-1,-1 1 1,1 0 0,0 0-1,0-1 1,-1 1-1,1 0 1,0 0-1,0 0 1,-1 0-1,2 0 1,30 2-107,-29-1 105,29 6-16,-2 2 1,1 2-1,-1 0 1,-1 2 0,29 17-1,0-1 26,171 75 169,-221-101-131,0 1-1,0-1 1,0 0 0,1-1 0,-1 0 0,1 0 0,0-1-1,-1 0 1,1-1 0,0 0 0,0 0 0,-1-1 0,1 0-1,0 0 1,0-1 0,-1 0 0,0-1 0,1 1 0,-1-2-1,0 1 1,0-1 0,8-6 0,-13 7-20,0 0-1,0 0 1,-1 0-1,0 0 1,1-1-1,-1 1 1,-1-1 0,1 1-1,0-1 1,1-4-1,-1 3-18,0 0 0,0 0-1,0 0 1,1 1-1,4-7 1,21-29-1958,-7-2 1169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2.939"/>
    </inkml:context>
    <inkml:brush xml:id="br0">
      <inkml:brushProperty name="width" value="0.2" units="cm"/>
      <inkml:brushProperty name="height" value="0.2" units="cm"/>
      <inkml:brushProperty name="color" value="#E71224"/>
    </inkml:brush>
  </inkml:definitions>
  <inkml:trace contextRef="#ctx0" brushRef="#br0">443 44 3953,'-10'-7'1239,"-1"1"0,0 0 0,-19-7 0,22 10-977,0 1 0,-1 0-1,1 0 1,0 1 0,-14 0 0,13 1-206,0 1 1,0 0 0,0 0-1,0 1 1,0 1-1,0-1 1,0 2 0,1-1-1,-1 1 1,1 0 0,0 1-1,-13 9 1,2 0-23,1 0 1,1 2 0,0 0 0,1 0 0,0 2-1,2 0 1,-20 31 0,28-39-33,1 0 0,0 1 0,0-1 0,1 1 0,0 0 0,1 0 0,0 1 0,1-1 0,1 0-1,0 1 1,0-1 0,1 1 0,0-1 0,1 1 0,0-1 0,1 1 0,5 16 0,3-5 5,0 0-1,1-1 1,2 0-1,0-1 1,1-1-1,1 0 1,1-1-1,1-1 1,1 0-1,0-1 1,1-1-1,1-1 1,0-1-1,1 0 1,26 12-1,-34-21 25,0 0 0,0-1 0,1-1 0,-1 0 0,1 0 0,0-2 1,-1 1-1,1-2 0,0 0 0,0 0 0,0-2 0,22-4 0,1-3 87,0-2 1,0-2-1,44-22 1,-72 31-96,1 0 0,-1-1 0,0 0 0,0 0 0,-1 0 0,1-2 0,-1 1 0,-1-1 0,1 0 0,-1 0 0,-1-1 0,1 0 0,7-11 0,-1-3 7,-5 10-60,-1 0 0,-1 0-1,1 0 1,7-27 0,-8-15-561,-4 45 508,0 0 0,1 0-1,6-14 1,-9 23 82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3.643"/>
    </inkml:context>
    <inkml:brush xml:id="br0">
      <inkml:brushProperty name="width" value="0.2" units="cm"/>
      <inkml:brushProperty name="height" value="0.2" units="cm"/>
      <inkml:brushProperty name="color" value="#E71224"/>
    </inkml:brush>
  </inkml:definitions>
  <inkml:trace contextRef="#ctx0" brushRef="#br0">115 80 3465,'-10'0'348,"0"1"0,0-1 0,0 2 0,0-1 0,-14 5 0,-6 2 486,30-8-776,-1 0 1,1 0-1,-1-1 1,1 1-1,0 0 0,-1 0 1,1 0-1,-1 0 1,1 0-1,0 0 1,-1 0-1,1-1 1,-1 1-1,1 0 1,0 0-1,-1-1 0,1 1 1,0 0-1,-1 0 1,1-1-1,0 1 1,0 0-1,-1-1 1,1 1-1,0 0 1,0-1-1,0 1 0,-1-1 1,1 1-1,0 0 1,0-1-1,0 1 1,0-1-1,0 1 1,0 0-1,0-1 1,0 1-1,0-1 1,0 1-1,0 0 0,0-1 1,0 1-1,0-1 1,0 1-1,0 0 1,1-1-1,-1 1 1,0-1-1,0 1 1,0 0-1,1-1 0,-1 1 1,0 0-1,0-1 1,1 1-1,-1 0 1,0 0-1,1-1 1,-1 1-1,0 0 1,1 0-1,-1-1 0,0 1 1,1 0-1,0 0 1,30-17 210,2 2 0,0 2 0,49-14 0,-76 25-245,0 1 1,0 0-1,0 0 0,0 0 0,0 1 0,0 0 1,0 0-1,1 0 0,-1 1 0,0 0 0,0 0 1,0 1-1,7 2 0,-9-2-15,0 0 0,0 0 0,0 1 0,-1-1 0,1 1 0,-1 0 0,1 0 0,-1 0 1,0 0-1,-1 1 0,1-1 0,0 1 0,-1 0 0,0 0 0,0 0 0,0 0 0,0 0 0,-1 0 0,2 6 0,0 4 5,0 0 0,-1 1 0,-1-1 0,0 1 0,-1-1 0,-1 1 0,0-1 0,-5 23 0,-6 12 16,-21 55 0,-5 20 24,28-80-34,-17 63 26,25-101-42,1 0 0,0 0 0,0 0 0,0 0 0,1 0 0,0 0 0,0 0 0,2 10 0,-2-15 2,0 1-1,0-1 0,0 0 1,1 1-1,-1-1 0,0 0 1,1 1-1,0-1 1,-1 0-1,1 1 0,-1-1 1,1 0-1,0 0 1,0 0-1,0 0 0,0 0 1,0 0-1,0 0 1,0 0-1,0 0 0,0 0 1,0-1-1,1 1 0,-1 0 1,0-1-1,0 1 1,1-1-1,-1 1 0,0-1 1,1 0-1,-1 1 1,1-1-1,-1 0 0,0 0 1,1 0-1,-1 0 0,1 0 1,-1 0-1,3-1 1,18-4 96,269-71 1023,-279 72-1143,0-1 0,0 2 0,1-1 0,-1 2 0,1 0 0,-1 0 0,1 1 1,0 1-1,21 1 0,-33-1-20,0 0 1,0 1-1,0-1 1,0 0-1,0 0 1,0 1-1,0-1 1,0 1-1,0-1 1,0 1-1,-1-1 0,1 1 1,0-1-1,0 1 1,-1 0-1,1-1 1,0 1-1,-1 0 1,1 0-1,-1-1 1,1 1-1,-1 0 1,1 0-1,-1 0 0,1 0 1,-1 1-1,1 0-85,-1 0 0,0 0 0,0 0 0,0 1 0,-1-1-1,1 0 1,0 0 0,-1 0 0,1 0 0,-1 0 0,0 0 0,-1 2-1,-1 1-169,1 1-1,-2-1 0,1 0 0,-1 0 0,1 0 0,-1-1 0,-1 0 0,1 1 1,-6 3-1,-54 25-1991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4.501"/>
    </inkml:context>
    <inkml:brush xml:id="br0">
      <inkml:brushProperty name="width" value="0.2" units="cm"/>
      <inkml:brushProperty name="height" value="0.2" units="cm"/>
      <inkml:brushProperty name="color" value="#E71224"/>
    </inkml:brush>
  </inkml:definitions>
  <inkml:trace contextRef="#ctx0" brushRef="#br0">1 520 4753,'16'-8'4475,"-3"13"-4001,-8-3-366,-1 0-1,1-1 1,0 1 0,0-1-1,0 0 1,7 1 0,37 8 612,-29-4-504,0 0 1,0-2-1,0 0 1,1-2-1,36 1 1,375-10 914,-335 6-1051,381-22 386,-8-46-82,440-48-142,-381 70-205,-6-33 57,275-100 599,-733 157-505,-34 10 51,-29 13-150,0-1-1,1 1 1,-1-1 0,0 1 0,1 0 0,-1 0 0,0 0 0,1 0-1,-1 0 1,3 1 0,0 2 526,-15-1 20,2-7-1360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6.858"/>
    </inkml:context>
    <inkml:brush xml:id="br0">
      <inkml:brushProperty name="width" value="0.2" units="cm"/>
      <inkml:brushProperty name="height" value="0.2" units="cm"/>
      <inkml:brushProperty name="color" value="#E71224"/>
    </inkml:brush>
  </inkml:definitions>
  <inkml:trace contextRef="#ctx0" brushRef="#br0">316 249 5481,'9'9'275,"9"10"320,1-1 0,1-1-1,26 18 1,-38-29-403,-16-4 886,9-12 723,1-5-1655,0 1 0,9-24 0,-1-3-5,3-49 353,-12 85-476,0 0 1,-1 0-1,0 0 1,0 0 0,0 0-1,-1 1 1,1-1-1,-1 0 1,0 0 0,-1 0-1,1 1 1,-1-1 0,0 0-1,0 1 1,0 0-1,-1-1 1,0 1 0,0 0-1,0 0 1,0 0-1,0 1 1,-1-1 0,0 1-1,1 0 1,-7-4-1,4 3-25,0 1-1,0-1 1,-1 1-1,1 0 1,-1 0-1,1 1 1,-1 0-1,0 0 1,0 1-1,0 0 0,0 0 1,0 1-1,-1-1 1,1 1-1,0 1 1,0 0-1,-10 2 1,-7 4-40,1 1 0,0 1 0,1 1-1,-1 1 1,2 1 0,-28 20 0,41-25 21,0 1 1,0 0-1,1 0 0,0 0 0,0 1 0,1 0 0,0 1 0,1-1 0,0 1 1,-7 19-1,8-17-3,0 0 0,1 0 0,0 0 1,1 1-1,0-1 0,1 1 0,0-1 1,1 1-1,2 15 0,2-11 8,0-1 0,1 1 0,1-1 0,1 0 0,0 0 0,1-1 0,11 18 0,6 2-10,47 54-1,-36-53 26,1-2 0,76 53-1,-71-56 4,0 2 0,45 46 0,-63-54-4,-1 2-1,-1 0 0,-1 2 0,-2 0 0,19 38 0,-33-56 12,0 0 1,-1 1-1,0 0 1,-1 0-1,-1 0 1,1 0-1,0 25 1,-4-29 8,1 0 0,-1 0-1,-1 1 1,1-1 0,-1 0 0,-1 0 0,1 0 0,-1-1-1,-1 1 1,1-1 0,-1 0 0,-1 1 0,-5 6-1,8-11 14,0 0-1,-1-1 1,1 1-1,-1 0 1,0-1-1,0 1 1,0-1-1,0 0 1,0 0-1,0 0 1,-1 0-1,1-1 1,-1 1-1,1-1 1,-1 0-1,0 0 1,1 0-1,-1 0 1,0-1-1,0 0 1,1 0-1,-1 0 1,0 0-1,0 0 1,1-1-1,-1 1 1,0-1-1,0 0 1,1 0-1,-1-1 1,-3-1-1,-5-3 85,1 0 1,0-1-1,1 0 1,0 0-1,0-1 1,0-1-1,1 0 1,-8-10-1,4 5-58,0-1-1,1-1 1,1 0 0,0 0-1,2-1 1,0 0 0,0-1-1,2 0 1,0-1 0,1 1-1,1-1 1,1 0-1,-2-24 1,4 10-78,2 0 0,2 0-1,1 0 1,1 0 0,10-37 0,2 10-49,27-65 1,-34 102 41,1 1 0,2 0 0,0 1 0,1 0 0,26-31 0,-24 32-42,-14 17 16,1 1 0,0-1-1,0 1 1,0-1 0,0 1-1,0 0 1,0 0 0,0 0-1,1 0 1,-1 0-1,5-2 1,38-15-1291,-42 19 1131,0-1 0,0 0 1,0 1-1,0 0 0,0 0 0,0 0 0,0 0 1,0 0-1,0 0 0,0 1 0,0 0 1,0-1-1,0 1 0,0 0 0,2 2 1,19 12-1175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7.246"/>
    </inkml:context>
    <inkml:brush xml:id="br0">
      <inkml:brushProperty name="width" value="0.2" units="cm"/>
      <inkml:brushProperty name="height" value="0.2" units="cm"/>
      <inkml:brushProperty name="color" value="#E71224"/>
    </inkml:brush>
  </inkml:definitions>
  <inkml:trace contextRef="#ctx0" brushRef="#br0">90 20 5009,'0'-20'5777,"16"22"-5481,-18 12-104,2 26-112,-8 14-16,-16 20 32,-2 4 8,0 4-32,12 1-47,14-5-186,6-8-143,-6-20-440,-12-10-464,12-10-776,6-4-121,22-30 113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7.643"/>
    </inkml:context>
    <inkml:brush xml:id="br0">
      <inkml:brushProperty name="width" value="0.2" units="cm"/>
      <inkml:brushProperty name="height" value="0.2" units="cm"/>
      <inkml:brushProperty name="color" value="#E71224"/>
    </inkml:brush>
  </inkml:definitions>
  <inkml:trace contextRef="#ctx0" brushRef="#br0">0 1 8066,'1'0'141,"0"1"1,1-1 0,-1 1 0,0 0 0,0-1-1,0 1 1,0 0 0,0 0 0,0 0-1,0 0 1,0 0 0,0 0 0,0 0-1,-1 0 1,1 0 0,0 1 0,-1-1-1,1 0 1,-1 0 0,0 1 0,1-1-1,-1 0 1,1 3 0,6 41-320,-6-29 398,6 70-168,-6 117-1,-3-112 36,11 105 1,-7-180-66,0 0-1,1-1 1,0 1 0,2-1 0,7 19 0,-10-30-20,-1 0 0,2-1 1,-1 1-1,0 0 0,1-1 1,-1 1-1,1-1 0,0 0 1,0 0-1,1 0 0,-1 0 0,1 0 1,-1-1-1,1 0 0,0 1 1,0-1-1,0-1 0,0 1 1,0-1-1,0 1 0,0-1 1,9 1-1,-2-2-3,0 1 0,1-2 0,-1 0 0,0 0 0,0-1 1,0 0-1,0-1 0,-1-1 0,1 1 0,-1-2 0,0 1 0,15-10 0,10-9-312,0-1-1,32-31 1,-9 8-937,-14 10 690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8.034"/>
    </inkml:context>
    <inkml:brush xml:id="br0">
      <inkml:brushProperty name="width" value="0.2" units="cm"/>
      <inkml:brushProperty name="height" value="0.2" units="cm"/>
      <inkml:brushProperty name="color" value="#E71224"/>
    </inkml:brush>
  </inkml:definitions>
  <inkml:trace contextRef="#ctx0" brushRef="#br0">0 238 8186,'58'-54'2784,"4"-8"-2640,-2 0-128,20 28-80,3 12-72,-17 18-104,0 26-80,2 10-1432,-8 26 1264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8.836"/>
    </inkml:context>
    <inkml:brush xml:id="br0">
      <inkml:brushProperty name="width" value="0.2" units="cm"/>
      <inkml:brushProperty name="height" value="0.2" units="cm"/>
      <inkml:brushProperty name="color" value="#E71224"/>
    </inkml:brush>
  </inkml:definitions>
  <inkml:trace contextRef="#ctx0" brushRef="#br0">674 99 4345,'-17'-30'5458,"15"25"-5207,2 5-204,-1-1 0,1 0-1,0 1 1,-1-1 0,1 0 0,0 0 0,0 1 0,-1-1 0,1 0 0,0 0-1,0 0 1,0 0 0,0 1 0,0-1 0,0 0 0,0 0 0,0 0 0,0 1-1,0-1 1,1 0 0,-1-1 0,-1 0 81,0 0 1,-1 1-1,1-1 1,-1 1-1,0-1 1,1 1-1,-1 0 1,0 0-1,0 0 0,0 0 1,0 0-1,0 0 1,0 0-1,0 1 1,0-1-1,-3 0 1,-48-16 196,38 14-279,-1 0 1,1 2 0,-1-1 0,0 2-1,1 0 1,-1 1 0,0 1 0,1 0-1,-27 8 1,21-3-36,0 1 0,1 1 0,0 1 0,0 1 0,1 1 0,-21 16 0,24-14-16,0 0-1,2 2 1,-1-1 0,2 2 0,0 0 0,1 0 0,1 1 0,1 1-1,0 0 1,-13 39 0,6-8-16,3 2 0,2-1 0,-7 67-1,14-76 21,3 0 0,1 0-1,2 1 1,2-1 0,2 0-1,1-1 1,3 1 0,1-1-1,2-1 1,2 0 0,20 42-1,-30-73 10,1 0 0,-1 0 0,2 0 0,-1 0 0,1-1 0,0 0 0,1 0 0,0-1 0,0 1 0,1-2 0,0 1 0,0-1 0,0 0 0,1-1 0,0 0-1,0 0 1,0-1 0,0 0 0,1 0 0,0-1 0,0-1 0,0 0 0,20 2 0,0-4 12,-1-1 0,1-1 0,0-2 0,-1-1 0,0-1 0,32-12 0,168-72 22,-221 87-44,-4 1-48,0 1-1,0 0 1,0-1-1,0 0 1,-1 0 0,1 0-1,-1-1 1,1 1-1,-1-1 1,0 1 0,0-1-1,0 0 1,0 0 0,-1-1-1,1 1 1,-1-1-1,0 1 1,3-8 0,0-14-245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5.109"/>
    </inkml:context>
    <inkml:brush xml:id="br0">
      <inkml:brushProperty name="width" value="0.2" units="cm"/>
      <inkml:brushProperty name="height" value="0.2" units="cm"/>
      <inkml:brushProperty name="color" value="#E71224"/>
    </inkml:brush>
  </inkml:definitions>
  <inkml:trace contextRef="#ctx0" brushRef="#br0">55 3 4753,'0'0'58,"0"0"1,-1-1-1,1 1 1,-1 0-1,1 0 1,-1 0-1,1-1 1,0 1-1,-1 0 1,1 0-1,-1 0 1,1 0-1,-1 0 1,1 0-1,-1 0 1,1 0-1,-1 0 1,1 0-1,-1 0 0,1 0 1,0 0-1,-1 1 1,1-1-1,-1 0 1,1 0-1,-1 0 1,1 1-1,0-1 1,-1 0-1,0 1 1,-8 22 119,-1 30 51,3-1 0,-2 67-1,8-109-194,-3 247 617,7-199-427,3 1-1,18 81 1,-18-117-142,1 0 0,1-1 0,1 0 1,1 0-1,0-1 0,2 0 0,16 22 0,-19-31 17,0 0 0,1-1 0,0 0-1,1-1 1,0 0 0,1-1 0,0 0 0,0 0-1,1-2 1,0 1 0,1-2 0,22 9 0,-16-8 45,-16-5-131,0-1-1,0 1 1,0-1-1,1 1 1,-1-1-1,0-1 0,1 1 1,-1 0-1,1-1 1,-1 0-1,1 0 1,8-2-1,-1 2-103,-11 0 80,0 0 1,0 0 0,0 0-1,0 0 1,1 0 0,-1 0 0,0 0-1,0 0 1,0-1 0,0 1-1,0 0 1,1-1 0,-1 1 0,0-1-1,0 1 1,1-1 0,24-15-260,-22 14 182,0 0 0,1-1 1,-1 1-1,0-1 1,-1 0-1,1 0 0,0-1 1,-1 1-1,0-1 0,0 1 1,0-1-1,0 0 0,0 0 1,-1-1-1,3-6 0,27-59-413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49.414"/>
    </inkml:context>
    <inkml:brush xml:id="br0">
      <inkml:brushProperty name="width" value="0.2" units="cm"/>
      <inkml:brushProperty name="height" value="0.2" units="cm"/>
      <inkml:brushProperty name="color" value="#E71224"/>
    </inkml:brush>
  </inkml:definitions>
  <inkml:trace contextRef="#ctx0" brushRef="#br0">1 4 4673,'7'-4'5940,"11"10"-4143,30 16-2345,-36-16 1123,-12-6-574,21 11 133,0-1-1,1-1 1,1-1 0,-1-1-1,44 8 1,305 3 974,-369-18-1091,-1 0-1,0 0 0,1 0 0,-1 0 0,0 0 0,0 0 0,1 0 0,-1 1 1,0-1-1,0 0 0,1 1 0,-1-1 0,0 1 0,0-1 0,0 1 1,0-1-1,1 1 0,-1 0 0,0 0 0,0-1 0,-1 1 0,1 0 0,0 0 1,0 0-1,0 0 0,0 0 0,-1 0 0,1 0 0,-1 1 0,1-1 1,0 0-1,-1 0 0,0 0 0,1 1 0,-1-1 0,0 0 0,0 0 0,0 1 1,0-1-1,0 2 0,-9 1 564,-72 122-544,76-118-38,1 0 1,1 1-1,0 0 0,0 0 1,1 0-1,0 0 1,0 0-1,1 0 0,0 18 1,-1 3-6,-13 442-46,17-323 84,-6-74 10,1-57-5,2 1 0,0 0 0,1 0-1,1-1 1,1 1 0,7 30 0,-7-40-71,-3-9 236,-7-13-1882,8 11 1254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0.405"/>
    </inkml:context>
    <inkml:brush xml:id="br0">
      <inkml:brushProperty name="width" value="0.2" units="cm"/>
      <inkml:brushProperty name="height" value="0.2" units="cm"/>
      <inkml:brushProperty name="color" value="#E71224"/>
    </inkml:brush>
  </inkml:definitions>
  <inkml:trace contextRef="#ctx0" brushRef="#br0">467 673 4993,'6'12'4827,"-5"-11"-4573,28 13 579,-4-4-510,-13-3-239,-2-1 5,0 0 0,1-1 0,21 7 0,-29-11-73,0 0 0,0 0 1,1 0-1,-1-1 0,0 1 0,1-1 1,-1 0-1,0 0 0,1 0 1,-1-1-1,1 1 0,-1-1 0,0 0 1,0 1-1,1-2 0,-1 1 1,0 0-1,0-1 0,0 1 1,4-4-1,20-24 101,3 8-37,-23 17-62,0-1 1,0 0-1,0 0 0,-1-1 1,0 1-1,7-9 0,-3 2 13,-1 0-1,-1-1 0,1 0 1,-2 0-1,0-1 0,-1 0 1,0 0-1,-1-1 0,0 0 1,-2 1-1,1-1 0,-2-1 1,0 1-1,-1 0 0,-1-20 1,0 27-13,0-22 161,-1 1-1,-1-1 0,-2 0 0,-1 1 1,-15-50-1,15 70-136,1 1 0,-2-1 0,1 1 0,-1 1 0,0-1 0,-1 1 0,0 0 0,0 0 0,-1 1 0,1 0 0,-1 0 0,-1 1 0,1 0 0,-1 0 0,0 1 0,-11-4 0,-7-2 17,-1 0-1,0 2 1,-1 2-1,-33-5 1,46 10-58,0 0 0,1 1 0,-1 1 0,0 1 0,0 0 0,1 1-1,-1 0 1,1 1 0,0 1 0,0 0 0,0 2 0,1-1 0,-24 16 0,6 0-29,2 1 0,0 1-1,2 1 1,-38 44 0,55-57 19,0-1 1,1 2-1,0 0 1,1 0 0,1 0-1,0 1 1,1 1-1,0-1 1,1 1-1,1 0 1,-6 26-1,7 64-70,3-70 42,1-26 27,0 0 0,1 1 0,0-1 0,1 0 0,-1 0 0,2 0-1,-1 0 1,1 0 0,1 0 0,0-1 0,9 17 0,-5-14 3,1 0 0,0-1 0,0 0 1,1-1-1,1 1 0,-1-2 0,22 13 0,-21-13 14,1-1-1,0 0 0,0-1 0,0 0 1,1-1-1,0 0 0,0-1 0,0-1 1,1 0-1,-1-1 0,1 0 0,0-1 1,-1 0-1,1-2 0,0 1 0,0-2 1,-1 0-1,26-7 0,6-7 23,-2-3 0,47-28 0,-27 14-4,-40 21-9,-1-1-1,0 0 0,-1-2 1,30-27-1,-39 30 2,-1 1 0,0-1 0,-1-1 1,0 0-1,-1-1 0,-1 0 0,0 0 0,8-19 0,16-71 262,-31 102-259,-1 0 0,1 1 0,-1-1 0,1 1 0,-1-1 0,0 0 0,0 1 0,0-1 1,0 1-1,0-1 0,0 0 0,0 1 0,0-1 0,-1 0 0,1 1 0,-1-1 0,1 1 1,-1-1-1,1 1 0,-1-1 0,0 1 0,0-1 0,0 1 0,0 0 0,0 0 1,0-1-1,0 1 0,-2-1 0,2 1-9,-1 1 0,1 0 0,0-1 0,-1 1 1,1 0-1,-1 0 0,1 0 0,-1 0 0,1 0 0,-1 0 0,1 0 1,-1 1-1,1-1 0,-1 0 0,1 1 0,0-1 0,-1 1 0,1 0 1,0-1-1,-1 1 0,1 0 0,0 0 0,0 0 0,0 0 0,0 0 1,0 0-1,0 0 0,0 0 0,-1 2 0,-3 4-7,0-1 1,1 1-1,0 0 1,0 0-1,1 0 0,0 1 1,-5 14-1,-7 60-42,7-36 12,2-13 1,1-1 1,2 1 0,1 0 0,1-1-1,6 53 1,-3-70 14,1 1-1,0-2 0,2 1 1,-1 0-1,1-1 0,1 0 1,1 0-1,0 0 0,1-1 1,0 0-1,1-1 0,0 0 1,1 0-1,14 12 0,-18-19 11,0-1-1,0 0 1,0 0-1,0-1 0,1 1 1,0-1-1,-1-1 1,1 0-1,0 0 1,1 0-1,-1-1 0,0 1 1,0-2-1,1 1 1,-1-1-1,0 0 1,1-1-1,8-1 0,6-2 16,-1-1 0,0-1 0,0-1-1,35-16 1,-11 0 18,-1-1-1,-1-2 1,-1-2 0,-2-2-1,72-67 1,-106 90-45,0 1 0,0-1 0,-1 0 0,0 0 0,0-1 0,0 1 0,-1-1 0,-1 0-1,1 0 1,-1 0 0,0-1 0,-1 1 0,0-1 0,-1 0 0,1 1 0,-2-1 0,1 0 0,-1 0 0,0 0 0,-3-11 0,-9-62-54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50.999"/>
    </inkml:context>
    <inkml:brush xml:id="br0">
      <inkml:brushProperty name="width" value="0.2" units="cm"/>
      <inkml:brushProperty name="height" value="0.2" units="cm"/>
      <inkml:brushProperty name="color" value="#E71224"/>
    </inkml:brush>
  </inkml:definitions>
  <inkml:trace contextRef="#ctx0" brushRef="#br0">7 7 9866,'11'-6'3967,"-18"9"-2811,1-2-1236,1 0 413,7 7-213,-1-6-109,0 0 0,1-1-1,-1 1 1,0 0 0,1 0 0,-1-1 0,1 1-1,0-1 1,-1 1 0,1-1 0,0 0 0,0 1-1,3 0 1,18 14 23,0 3-16,-9-7-12,0 0 0,1-2 0,30 17 0,-26-15 5,30 23 1,-13-9 1,-16-12-13,0 1 0,24 24 0,-38-33 0,0 0 0,-1 0-1,0 1 1,0-1-1,-1 1 1,0 0 0,0 0-1,0 1 1,-1-1-1,0 1 1,2 11 0,-3-6 5,-1 1 0,-1 0 0,0-1 0,-1 1 0,0 0 1,-1-1-1,-1 0 0,0 1 0,-9 21 0,-2 2 30,-2 0 1,-22 35-1,-35 43 47,-8 17-36,76-122-45,0 0 0,1 0 1,0 1-1,1-1 0,0 1 0,1 0 0,0 0 0,0 15 0,1-21 6,1 1-1,1-1 0,-1 1 1,1-1-1,0 1 0,0-1 1,0 1-1,1-1 0,0 0 1,0 0-1,0 0 0,1 0 1,0 0-1,0 0 0,0-1 1,0 1-1,1-1 0,6 6 1,-8-9 15,-1 0 0,1 0 1,0 0-1,0 0 0,0 0 1,0 0-1,0-1 0,0 1 0,0 0 1,0-1-1,0 0 0,0 0 1,0 0-1,0 1 0,3-2 0,33-5 241,-28 4-203,175-45 613,-123 29-591,1 2 0,93-10 1,-137 24-229,-15 1-32,0 0 0,1 0 1,-1 1-1,0 0 0,1-1 1,-1 1-1,1 1 0,-1-1 1,0 1-1,1-1 0,-1 1 1,0 1-1,0-1 0,1 0 1,6 5-1,-4 7-858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09.995"/>
    </inkml:context>
    <inkml:brush xml:id="br0">
      <inkml:brushProperty name="width" value="0.2" units="cm"/>
      <inkml:brushProperty name="height" value="0.2" units="cm"/>
      <inkml:brushProperty name="color" value="#E71224"/>
    </inkml:brush>
  </inkml:definitions>
  <inkml:trace contextRef="#ctx0" brushRef="#br0">74 25 5401,'18'-23'6173,"-18"22"-6078,-1 1-76,0 1 0,0-1-1,0 1 1,1-1 0,-1 1 0,0 0 0,0-1-1,1 1 1,-1 0 0,0-1 0,1 1-1,-1 0 1,0 0 0,1 0 0,-1 0 0,1-1-1,0 1 1,-1 0 0,1 2 0,-1-2-7,-9 21 18,0 0-1,2 1 1,0 0 0,2 0-1,0 1 1,-4 45 0,4-30 10,1-2-23,0 0-1,3 1 1,1-1-1,1 0 1,8 51-1,23 114-2052,-30-198 1696,0 0 1,0 0-1,0 0 1,0-1 0,1 1-1,-1 0 1,1-1 0,0 1-1,0-1 1,0 1 0,1-1-1,2 4 1,9 2-2176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10.409"/>
    </inkml:context>
    <inkml:brush xml:id="br0">
      <inkml:brushProperty name="width" value="0.2" units="cm"/>
      <inkml:brushProperty name="height" value="0.2" units="cm"/>
      <inkml:brushProperty name="color" value="#E71224"/>
    </inkml:brush>
  </inkml:definitions>
  <inkml:trace contextRef="#ctx0" brushRef="#br0">1 96 7162,'20'-4'2624,"5"-8"-1960,3-4-288,28 4 64,-4-6 89,0 4-1,2-2-72,2 12-192,6 8-88,0 12-144,-1 8-80,3 8-472,-6 6-857,-28-2-1111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11.260"/>
    </inkml:context>
    <inkml:brush xml:id="br0">
      <inkml:brushProperty name="width" value="0.2" units="cm"/>
      <inkml:brushProperty name="height" value="0.2" units="cm"/>
      <inkml:brushProperty name="color" value="#E71224"/>
    </inkml:brush>
  </inkml:definitions>
  <inkml:trace contextRef="#ctx0" brushRef="#br0">508 847 4465,'62'-3'1707,"-62"3"-1674,1 0-1,-1 1 1,1-1 0,0 0-1,-1 0 1,1 0 0,-1-1 0,1 1-1,-1 0 1,1 0 0,0 0-1,-1 0 1,1 0 0,-1-1 0,1 1-1,-1 0 1,1 0 0,-1-1-1,1 1 1,-1 0 0,0-1-1,1 1 1,-1-1 0,1 1 0,-1 0-1,0-1 1,1 1 0,-1-1-1,0 1 1,1-1 0,-1 1-1,0-1 1,0 1 0,0-1 0,0 0-1,1 1 1,-1-1 0,0 1-1,0-1 1,0 1 0,0-1-1,0 0 1,0 1 0,0-1 0,0 1-1,-1-1 1,1 1 0,0-1-1,0 1 1,0-1 0,-1 1-1,1-2 1,-1 0 113,-1-6 48,0 0 0,0-1 0,-1 1 0,0 0 0,-1 0 0,1 1 0,-1-1 0,-1 1 0,0 0 0,0 0 0,0 0 0,-1 1 0,0 0 0,-13-11-1,5 6 47,-2 0-1,1 1 0,-1 0 0,-1 1 1,-29-11-1,35 16-224,0 1 0,0 1 0,0-1 0,-1 2 0,1-1 0,0 2 0,-1-1 0,1 2 0,0-1 0,-1 2 0,1-1 1,0 1-1,0 1 0,0 0 0,0 1 0,0 0 0,1 1 0,0 0 0,0 0 0,0 1 0,1 0 0,-1 1 0,2 0 0,-1 1 0,1 0 0,0 0 0,0 0 0,1 1 0,0 0 0,1 1 0,-7 12 0,2 4-32,1-1-1,1 1 0,1 1 0,1-1 1,1 1-1,2 1 0,1-1 0,1 1 0,1-1 1,1 1-1,2-1 0,0 1 0,2-1 0,11 38 1,-12-55 17,0 0 0,1-1 0,1 0 0,-1 0 1,1 0-1,1 0 0,0-1 0,0 1 0,1-1 0,0-1 1,0 0-1,1 0 0,-1 0 0,2-1 0,-1 0 0,1 0 1,0-1-1,11 5 0,-12-7 8,1 0 0,0-1 0,0 1 0,0-2 0,0 1 0,0-1 0,0-1 0,0 0 0,0 0 0,0 0 0,0-1 0,0-1 0,0 0 0,0 0 0,-1 0 0,1-1 0,-1-1-1,1 1 1,-1-1 0,13-9 0,6-7 37,0 0-1,-2-2 0,0-1 0,38-47 0,-25 20 59,53-88 0,-62 84 13,-2-1 0,-2-1 0,-3-2-1,20-82 1,-25 66 96,-3 0-1,-4-1 1,1-91 0,-10 144-115,-2-1 0,0 0-1,-2 1 1,0-1 0,-2 1 0,0 0 0,-9-24 0,13 44-82,1 1 1,0-1-1,-1 0 1,1 1-1,-1-1 1,0 1-1,1-1 1,-1 1-1,0-1 1,0 1 0,0 0-1,0-1 1,0 1-1,0 0 1,-1 0-1,1 0 1,0 0-1,0 0 1,-1 0-1,1 0 1,-1 0-1,1 1 1,-3-2-1,2 2-13,1 1-1,-1-1 1,1 0-1,0 1 1,-1 0-1,1-1 0,-1 1 1,1 0-1,0-1 1,0 1-1,-1 0 0,1 0 1,0 0-1,0 0 1,0 0-1,0 1 0,0-1 1,0 0-1,-1 3 1,-5 7-49,1 1 0,0-1 1,1 1-1,-7 21 1,4 2-24,0 1 0,3-1 0,1 1 0,1 0 0,5 70 1,3-56 7,2 0 0,2-1 1,27 82-1,101 217-503,-132-336 336,1-1 1,1 0 0,0 0-1,0 0 1,17 17-1,-21-24-57,1 0-1,0 0 0,0-1 1,1 0-1,-1 0 0,1 0 1,-1 0-1,1-1 0,0 0 1,0 0-1,0 0 0,0 0 0,0-1 1,0 0-1,1 0 0,6 0 1,31-6-2399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11.978"/>
    </inkml:context>
    <inkml:brush xml:id="br0">
      <inkml:brushProperty name="width" value="0.2" units="cm"/>
      <inkml:brushProperty name="height" value="0.2" units="cm"/>
      <inkml:brushProperty name="color" value="#E71224"/>
    </inkml:brush>
  </inkml:definitions>
  <inkml:trace contextRef="#ctx0" brushRef="#br0">1 762 3601,'35'9'2431,"-22"-5"-1875,1 0 0,-1-1 0,0-1 0,1 0 1,21 0-1,-34-2-502,0-1 1,0 1-1,0 0 1,0 0 0,0-1-1,-1 1 1,1-1-1,0 1 1,0-1 0,0 1-1,-1-1 1,1 1-1,0-1 1,-1 0 0,1 1-1,0-1 1,-1 0-1,1 1 1,-1-1 0,1 0-1,-1 0 1,1 0-1,-1 0 1,0 1-1,1-3 1,6-32 870,-1 4-455,25-39 193,-22 54-523,-1 0 0,-1-1 0,9-31 0,-13 27-14,-1 0 0,-1-37 0,-1 4 64,11-148 388,-12 189-537,0 1 0,0-1 0,-1 1 0,-5-19 0,4 21 34,1 0-1,-1 0 1,2-1 0,0 1-1,0-1 1,2-16-1,-1 21 44,0 6-114,0 1 1,0-1-1,0 0 0,0 0 1,-1 0-1,1 0 1,0 0-1,0 0 0,0 0 1,-1 1-1,1-1 0,0 0 1,0 0-1,-1 0 1,1 0-1,0 0 0,0 0 1,0 0-1,-1 0 0,1 0 1,0 0-1,0 0 0,-1 0 1,1-1-1,0 1 1,0 0-1,0 0 0,-1 0 1,1 0-1,0 0 0,0 0 1,0 0-1,-1-1 1,1 1-1,0 0 0,0 0 1,0 0-1,0 0 0,0-1 1,-1 1-1,1 0 0,0 0 1,0 0-1,0-1 1,0 1-1,0 0 0,0 0 1,0 0-1,0-1 0,0 1 1,0 0-1,0 0 1,0-1-1,0 1 0,0 0 1,0 0-1,0 0 0,0-1 1,0 1-1,0 0 0,0 0 1,0 0-1,0-1 1,-14 5-16,1 2-111,15 3 4,24 11-75,-11-10 129,-7-3 22,-5-4 32,0 0 0,0 0 0,1 0 0,-1 0 1,1-1-1,-1 0 0,1 0 0,0 0 0,0 0 0,0 0 1,0-1-1,0 0 0,1 1 0,5-1 0,50 9 40,1-4 0,73 0 0,-129-6-23,0 0 1,0 0 0,1 1 0,-1-1 0,0 1 0,0 1 0,0-1 0,0 1 0,0 0 0,-1 0 0,1 0 0,0 1 0,-1-1 0,0 1 0,7 6 0,-6-4-3,-1 0 0,1 0 0,-1 1 0,0 0 0,-1 0 0,1 0 1,-1 0-1,0 0 0,-1 1 0,3 9 0,1 11-10,-2 1 0,0 0 0,-2 0 0,-3 44 0,1-64 1,-1 27 15,2 1 0,1-1 0,2 1 1,13 55-1,-13-80 1,-1 0 1,2 0-1,-1 0 1,2 0-1,-1-1 1,1 0-1,14 18 1,-15-23-2,0 0 1,0 0-1,1 0 1,0 0-1,0-1 1,0 0-1,0 0 0,1-1 1,-1 0-1,1 0 1,0 0-1,0-1 1,13 3-1,-12-4 13,1-1 0,-1 0-1,1 0 1,-1-1-1,0 0 1,0 0 0,1-1-1,-1 0 1,0 0-1,0-1 1,11-5-1,3-3 4,0-1 0,30-23 0,-50 34-39,11-7-540,-2-1 1,1 0-1,-1 0 1,0-1-1,-1-1 1,9-12 0,-18 22 257,0-1 0,0 1 0,-1-1 0,1 0 0,-1 1 0,0-1-1,1 0 1,-1 0 0,0 1 0,0-4 0,0 4 276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13.155"/>
    </inkml:context>
    <inkml:brush xml:id="br0">
      <inkml:brushProperty name="width" value="0.2" units="cm"/>
      <inkml:brushProperty name="height" value="0.2" units="cm"/>
      <inkml:brushProperty name="color" value="#E71224"/>
    </inkml:brush>
  </inkml:definitions>
  <inkml:trace contextRef="#ctx0" brushRef="#br0">45 225 5905,'-18'-20'3752,"-5"-4"-2458,23 23-1252,0 1-1,-1-1 1,1 0-1,-1 1 1,1-1-1,0 0 1,0 1-1,-1-1 1,1 0-1,0 1 1,0-1-1,0 0 1,0 1-1,0-1 1,0 0-1,0 1 1,0-1-1,0 0 1,0 0-1,0 1 1,0-1-1,1 0 1,-1 1-1,0-1 1,0 0-1,1 1 1,-1-1-1,0 1 1,1-1-1,-1 0 1,1 1-1,-1-1 1,1 1-1,-1-1 1,1 0-1,39-23 186,-33 21-213,0-1 0,1-1 0,-2 1 1,1-1-1,11-11 0,-8 6 17,0 0 0,1 1 0,0 0 0,0 1-1,1 0 1,0 0 0,0 1 0,27-10 0,-34 15-20,1 0 1,0 0-1,0 1 1,0 0-1,-1 0 0,1 1 1,0-1-1,0 1 1,0 0-1,0 1 1,0 0-1,0 0 1,0 0-1,0 1 1,0-1-1,-1 1 1,1 1-1,-1-1 1,1 1-1,-1 0 1,0 0-1,0 0 1,0 1-1,4 4 1,-4-3-3,-1 1 0,0 0 1,0 0-1,0 0 1,-1 0-1,0 1 1,0-1-1,0 1 1,-1 0-1,0-1 1,0 1-1,-1 0 1,0 1-1,0-1 1,-1 10-1,1 12 41,-3 0 0,-5 39 0,-3-16 101,-30 92-1,-1-1 142,36-119-191,1-1 0,1 0-1,1 1 1,1 28-1,1-46-57,1-1 0,-1 1 0,1 0 0,0-1 0,0 1 0,1-1 0,0 1 0,0-1-1,0 0 1,0 0 0,1 0 0,0 0 0,0 0 0,1 0 0,-1-1 0,5 5 0,-3-5 0,1 0-1,-1 0 1,1-1 0,0 1-1,0-1 1,0-1-1,1 1 1,-1-1 0,1 0-1,-1 0 1,1-1 0,0 0-1,8 1 1,18-1 103,0-2 0,60-7 0,-64 3-132,0 2 0,1 2 1,-1 0-1,30 5 1,-58-4-63,0-1 0,0 1 0,0 1 1,0-1-1,0 0 0,0 0 0,0 0 1,1 0-1,-1 1 0,0-1 0,-1 0 1,1 1-1,0-1 0,0 1 0,0 0 1,0-1-1,0 1 0,0-1 0,0 1 1,-1 0-1,1 0 0,0-1 1,-1 1-1,1 0 0,0 0 0,-1 0 1,1 0-1,-1 0 0,0 0 0,1 0 1,-1 0-1,0 0 0,1 0 0,-1 1 1,0 0-123,-1-1 1,1 1 0,-1-1-1,0 1 1,1-1-1,-1 1 1,0-1 0,0 0-1,0 1 1,0-1 0,0 0-1,0 0 1,0 0-1,-1 0 1,1 0 0,0 0-1,-1 0 1,1 0 0,0-1-1,-1 1 1,1 0-1,-3 0 1,-39 12-3266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13.999"/>
    </inkml:context>
    <inkml:brush xml:id="br0">
      <inkml:brushProperty name="width" value="0.2" units="cm"/>
      <inkml:brushProperty name="height" value="0.2" units="cm"/>
      <inkml:brushProperty name="color" value="#E71224"/>
    </inkml:brush>
  </inkml:definitions>
  <inkml:trace contextRef="#ctx0" brushRef="#br0">10 228 7706,'-9'-7'7662,"13"3"-7328,17-1-100,1 0 1,-1 2-1,29-1 0,-13 0-87,82-13 278,90-7-107,192 13 23,-75 3-259,868 7-253,-442 26 223,-302-55 92,-8-35-54,121 2 68,-524 61-133,44 4 0,-71-1-14,-1 0 0,1 1-1,-1 1 1,0 0 0,0 0 0,0 1-1,0 1 1,10 5 0,-3 0 75,-14-8-39,-6-4 28,2 1-73,0 1 0,0 0 0,0 0 0,0 0 0,0 0 0,0 0 0,0 0 0,0-1 0,-1 1 0,1 0 0,0 0 0,0 0 0,0 0 0,0 0 0,0 0 0,0 0 0,0-1 0,0 1 0,-1 0 0,1 0 1,0 0-1,0 0 0,0 0 0,0 0 0,0 0 0,0 0 0,-1 0 0,1 0 0,0 0 0,0 0 0,0 0 0,0 0 0,0 0 0,-1 0 0,1 0 0,0 0 0,0 0 0,0 0 0,0 0 0,0 0 0,-1 0 0,1 0 0,0 0 0,0 0 0,0 0 0,0 0 0,0 0 0,0 0 0,-1 1 0,1-1 0,0 0 0,0 0 0,0 0 0,0 0 0,-8 4 580,8-4-624,-74-6-10011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37.303"/>
    </inkml:context>
    <inkml:brush xml:id="br0">
      <inkml:brushProperty name="width" value="0.2" units="cm"/>
      <inkml:brushProperty name="height" value="0.2" units="cm"/>
      <inkml:brushProperty name="color" value="#E71224"/>
    </inkml:brush>
  </inkml:definitions>
  <inkml:trace contextRef="#ctx0" brushRef="#br0">89 1 3865,'-25'72'2235,"24"-71"-2163,1 0 1,0 0 0,-1 1-1,1-1 1,-1 0-1,0 0 1,1 0-1,-1 0 1,0 0-1,0 0 1,0 0-1,0 0 1,0 0-1,0 0 1,0-1-1,0 1 1,0 0-1,0-1 1,0 1-1,0-1 1,0 1-1,-1-1 1,1 1-1,0-1 1,0 0-1,-1 1 1,1-1-1,0 0 1,0 0-1,-1 0 1,1 0-1,-2-1 1,-5 2 575,-13 5 701,21-6-1335,0 0-1,0 0 1,0 0 0,0 0 0,0 0 0,0 0 0,1 0-1,-1 0 1,0 0 0,0 0 0,0 0 0,0 0 0,0 0-1,0 0 1,0 0 0,0 0 0,0 0 0,0 0 0,1 0 0,-1 0-1,0 0 1,0 0 0,0 1 28,0-1-15,0 0-13,0 0 0,0 0 0,0 0 0,0 0-1,0 0 1,0 0 0,0 0 0,0 0 0,0 0 0,1 1-1,-1-1 1,0 0 0,0 0 0,0 0 0,0 0 0,0 0-1,0 0 1,0 0 0,0 0 0,0 0 0,0 1 0,-1-1 0,1 0-1,0 0 1,0 0 0,0 0 0,0 0 0,0 0 0,0 0-1,0 0 1,42 1 486,-18-2-582,453-11 321,-458 13-274,1 1 0,30 6 1,-22-3-607,-27-5 562,0 0 0,-1 0-1,1 0 1,0 0-1,0 0 1,0 0-1,0 0 1,0 0 0,0 0-1,0-1 1,0 1-1,-1 0 1,1-1-1,0 1 1,0 0 0,0-1-1,0 1 1,-1-1-1,1 1 1,0-1-1,-1 0 1,1 1 0,0-1-1,0-1 1,6-13-1184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5.792"/>
    </inkml:context>
    <inkml:brush xml:id="br0">
      <inkml:brushProperty name="width" value="0.2" units="cm"/>
      <inkml:brushProperty name="height" value="0.2" units="cm"/>
      <inkml:brushProperty name="color" value="#E71224"/>
    </inkml:brush>
  </inkml:definitions>
  <inkml:trace contextRef="#ctx0" brushRef="#br0">13 52 3089,'12'-13'4909,"-10"12"-4695,27-9-829,-14 6 1005,5-2-340,0 1 1,0 0-1,31-1 0,-43 5-23,-1 0-1,1 1 1,0 1-1,-1-1 0,1 1 1,0 0-1,-1 1 1,1 0-1,-1 0 0,0 1 1,0 0-1,0 0 1,0 0-1,9 7 1,-11-6-7,0 0 1,0 0 0,-1 0 0,1 1 0,-1 0 0,0-1 0,-1 2 0,1-1 0,3 7 0,-6-8-2,0-1-1,0 0 0,0 1 1,0-1-1,-1 1 1,1-1-1,-1 1 1,0-1-1,0 1 1,0 0-1,0-1 1,-1 1-1,0-1 1,1 1-1,-1-1 0,0 0 1,-1 1-1,1-1 1,-2 3-1,-7 10 57,0 0 0,0-1 0,-2-1 0,-18 20 0,-7 7 30,-16 27 7,26-31-29,-2-1 0,-45 41-1,70-73-44,0 0 0,-1-1 0,1 0 0,-1 0-1,0 0 1,0-1 0,0 1 0,-10 2 0,19-5 42,1 0 0,-1 1 1,0 0-1,1-1 0,-1 2 1,0-1-1,0 0 1,8 4-1,39 21-158,-36-18 139,11 5 0,0-1 0,0-1 0,1-1 0,0-1 0,1-2 0,0 0 0,40 3 0,-29-6 66,-31-2-94,0 0 0,0-1 0,0-1 0,0 1 0,0-1 0,0-1 0,1 0 0,-1 0 0,9-2 0,-4-1 33,1 0 0,26-4 0,-12 7-2962,-37 1 1785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37.814"/>
    </inkml:context>
    <inkml:brush xml:id="br0">
      <inkml:brushProperty name="width" value="0.2" units="cm"/>
      <inkml:brushProperty name="height" value="0.2" units="cm"/>
      <inkml:brushProperty name="color" value="#E71224"/>
    </inkml:brush>
  </inkml:definitions>
  <inkml:trace contextRef="#ctx0" brushRef="#br0">0 46 4481,'8'-8'1053,"-6"6"-821,0-1 0,1 1 0,-1-1 1,0 0-1,0 1 0,0-1 0,0 0 1,-1 0-1,1 0 0,-1 0 0,1-5 0,7 170 1322,-4-111-1311,4 32-62,5 62 25,12 275-164,-16-374-311,-3-21-294,-7-25 534,0 1-1,0-1 1,0 1 0,0-1-1,0 0 1,0 1-1,0-1 1,0 1 0,0-1-1,0 0 1,0 1-1,0-1 1,0 1 0,0-1-1,0 0 1,1 1-1,-1-1 1,0 0 0,0 1-1,1-1 1,-1 0-1,0 1 1,0-1 0,1 0-1,-1 1 1,0-1-1,1 0 1,-1 0 0,0 1-1,1-1 1,-1 0 0,0 0-1,1 0 1,-1 0-1,1 0 1,-1 1 0,0-1-1,1 0 1,-1 0-1,1 0 1,-1 0 0,0 0-1,1 0 1,-1 0-1,1 0 1,-1-1 0,0 1-1,1 0 1,-1 0-1,1 0 1,-1 0 0,0 0-1,1-1 1,-1 1-1,0 0 1,1 0 0,-1-1-1,0 1 1,1 0 0,-1 0-1,1-1 1,1-1-161,0-1 1,-1 1 0,1 0 0,0-1-1,-1 1 1,1-1 0,-1 0-1,1-3 1,19-81-2014,-9 27 1147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38.473"/>
    </inkml:context>
    <inkml:brush xml:id="br0">
      <inkml:brushProperty name="width" value="0.2" units="cm"/>
      <inkml:brushProperty name="height" value="0.2" units="cm"/>
      <inkml:brushProperty name="color" value="#E71224"/>
    </inkml:brush>
  </inkml:definitions>
  <inkml:trace contextRef="#ctx0" brushRef="#br0">242 107 1600,'155'-87'1142,"-116"69"-375,-39 18-751,0 0 0,0-1-1,1 1 1,-1 0 0,0 0-1,1 0 1,-1 0 0,0 0-1,0 0 1,1 0 0,-1 0-1,0 0 1,0 0 0,1 0-1,-1 0 1,0 0 0,0 0 0,1 0-1,-1 0 1,0 0 0,0 0-1,1 1 1,-1-1 0,0 0-1,0 0 1,1 0 0,-1 0-1,0 1 1,0-1 0,0 0-1,1 0 1,-1 0 0,0 1 0,0-1-1,0 0 1,0 0 0,1 1-1,1 2 200,0-1-75,-1 0 0,1 1 1,-1-1-1,0 1 1,0-1-1,0 1 0,0-1 1,0 1-1,0-1 1,-1 1-1,1 0 1,-1-1-1,0 1 0,0 0 1,0 0-1,0-1 1,0 1-1,0 0 0,-1 0 1,0 2-1,-2 6 200,0-1 0,0 1 0,-9 16 1,0-6-48,0 0 0,-2-1 0,0 0 0,-2-1 0,-31 31 0,-98 74 386,65-67-491,70-51-188,0 0 0,0-1 1,-1 0-1,0-1 0,0 0 0,-13 3 1,23-7-3,1 0 0,0 0-1,0 0 1,-1 0 0,1 0 0,0 0 0,0 0 0,-1 0 0,1 0 0,0 0 0,-1 0 0,1 0-1,0 0 1,0 0 0,-1 0 0,1 0 0,0 0 0,-1 0 0,1 0 0,0 0 0,0 0 0,-1 0 0,1-1-1,0 1 1,0 0 0,-1 0 0,1 0 0,0 0 0,0-1 0,0 1 0,-1 0 0,1 0 0,0-1-1,0 1 1,0 0 0,0 0 0,0-1 0,0 1 0,-1 0 0,1-1 0,4-13-70,12-13-24,-3 10 52,24-24 16,-34 39 32,0-1 0,0 1 0,0 0 0,0 0 0,0 0 0,0 0 0,0 1 0,0-1-1,1 1 1,-1 0 0,1 0 0,5-1 0,-7 2 0,0 1-1,0-1 1,0 0-1,-1 1 1,1-1-1,0 1 1,0 0 0,0 0-1,-1 0 1,1 0-1,-1 0 1,1 0-1,0 0 1,-1 0-1,0 0 1,1 1 0,-1-1-1,1 2 1,24 33 57,-22-31-49,90 171 251,-21-37-5,-59-114-153,2-1 0,1-1 1,28 31-1,-42-51-60,0 1 0,1-1 0,-1 1 0,1-1 0,0 0 0,0-1 0,0 1 0,0 0 0,1-1 0,-1 0 0,1 0 0,-1-1 0,1 1 0,0-1 0,-1 0 0,1 0 0,0 0 0,0-1 0,0 0 0,0 0 0,0 0 0,0-1 0,-1 1 0,1-1-1,0 0 1,0 0 0,-1-1 0,1 0 0,-1 0 0,1 0 0,-1 0 0,0 0 0,1-1 0,-1 0 0,-1 0 0,8-6 0,7-10 23,0-1-1,-1 0 0,-1-1 1,-1-1-1,-1 0 0,-1-1 1,12-28-1,22-22-3228,-35 39 1681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39.363"/>
    </inkml:context>
    <inkml:brush xml:id="br0">
      <inkml:brushProperty name="width" value="0.2" units="cm"/>
      <inkml:brushProperty name="height" value="0.2" units="cm"/>
      <inkml:brushProperty name="color" value="#E71224"/>
    </inkml:brush>
  </inkml:definitions>
  <inkml:trace contextRef="#ctx0" brushRef="#br0">1 578 1336,'123'73'1258,"-121"-71"-1174,1-1 0,-1 1 0,1 0 0,-1 0 0,0 0 1,0 0-1,0 0 0,0 0 0,3 5 0,-5-7-59,0 1-1,0-1 1,0 1-1,1-1 1,-1 1-1,0-1 1,0 1-1,0-1 1,0 1-1,0-1 1,0 1-1,0-1 1,-1 1-1,1-1 1,0 1-1,0-1 1,0 1-1,0-1 1,-1 1-1,1-1 1,0 0-1,0 1 1,-1 0-1,-1 4 217,1-5-210,0 4 199,0-1-1,0 1 1,1-1 0,-1 1 0,1-1-1,-1 1 1,1-1 0,1 6 0,21-62 2848,3 16-2910,-14 23-67,-1 0 1,-1 0-1,0-1 1,-1 0-1,-1-1 1,0 0-1,-1 0 1,4-19-1,-4 4 50,-2 0-1,-1 0 0,-1 0 0,-2-1 1,-1 1-1,-1 0 0,-2 0 1,-1 0-1,-15-52 0,15 72-55,1 0 1,-2 0-1,1 1 0,-1-1 0,-10-12 1,13 19-78,0 1 0,1 0 1,-1-1-1,0 1 0,-1 1 1,1-1-1,0 0 1,-1 1-1,1 0 0,-1-1 1,0 1-1,0 1 0,0-1 1,0 1-1,0-1 0,0 1 1,0 0-1,-7 0 0,25 6-387,23 5 364,44 8-1,-70-17 23,1 0-1,-1-1 0,1 0 0,-1-1 1,1 0-1,21-5 0,0 0 38,-8 1-5,-14 3-8,1 0 0,-1 0 0,1 1 0,16 1 0,-26 0-33,0 0 0,1 0 1,-1 1-1,1-1 0,-1 1 0,1 0 1,-1-1-1,0 1 0,0 0 1,1 0-1,-1 1 0,0-1 1,0 0-1,0 1 0,0-1 0,0 1 1,-1 0-1,1 0 0,0 0 1,-1-1-1,1 1 0,-1 1 1,0-1-1,0 0 0,0 0 1,1 3-1,4 18 23,0 1 0,-2 0 0,-1 0 0,0 34 0,-2-29-19,2 112 13,4 50-43,-4-165 16,1 0 0,1 0-1,1-1 1,2 0 0,12 31 0,-17-49 10,1-1 0,-1 1-1,1-1 1,0 0 0,0 0-1,1 0 1,0 0 0,0-1 0,0 0-1,1 0 1,6 5 0,-9-9 0,0 1 0,0-1 0,0 1 0,0-1 1,0 0-1,0 0 0,0 0 0,0-1 0,1 1 0,-1-1 1,0 0-1,0 0 0,1 0 0,-1 0 0,0 0 0,0-1 1,0 0-1,1 1 0,-1-1 0,0 0 0,0-1 0,0 1 1,0 0-1,0-1 0,-1 0 0,1 0 0,0 1 0,2-4 1,2-2-147,0 1-1,0-1 1,-1 0 0,0 0 0,-1-1 0,1 0 0,-1 0 0,-1 0 0,0 0 0,0-1 0,0 0 0,-1 0 0,-1 0 0,0 0 0,0 0 0,1-11-1,6-56-1229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39.938"/>
    </inkml:context>
    <inkml:brush xml:id="br0">
      <inkml:brushProperty name="width" value="0.2" units="cm"/>
      <inkml:brushProperty name="height" value="0.2" units="cm"/>
      <inkml:brushProperty name="color" value="#E71224"/>
    </inkml:brush>
  </inkml:definitions>
  <inkml:trace contextRef="#ctx0" brushRef="#br0">1 86 3105,'40'63'1992,"-40"-62"-1940,1 0 1,-1 0-1,0-1 0,1 1 1,-1 0-1,1-1 0,-1 1 0,1 0 1,-1-1-1,1 1 0,0-1 1,-1 1-1,1-1 0,0 1 1,-1-1-1,1 0 0,0 1 0,0-1 1,-1 0-1,1 1 0,0-1 1,0 0-1,-1 0 0,1 0 0,0 0 1,0 0-1,0 0 0,0 0 1,-1 0-1,1 0 0,0 0 1,0 0-1,0 0 0,-1-1 0,1 1 1,0 0-1,0 0 0,-1-1 1,1 1-1,0-1 0,16-23 1351,-14 18-1000,5-5-82,0 0 0,1 0 1,0 1-1,1 0 0,0 0 0,0 1 0,1 1 0,0-1 0,1 2 0,0 0 0,0 0 0,14-5 0,-22 11-285,0-1-1,0 1 0,0 1 0,0-1 0,0 0 0,1 1 0,-1 0 0,0 0 0,0 0 0,0 1 0,0-1 0,0 1 0,0 0 1,0 0-1,0 0 0,0 1 0,6 3 0,-7-4-32,0 1 1,-1 1 0,1-1-1,-1 0 1,1 0 0,-1 1-1,0 0 1,0-1-1,0 1 1,0 0 0,-1 0-1,1 0 1,-1 0 0,0 0-1,0 0 1,0 0 0,0 1-1,0-1 1,-1 0-1,1 1 1,-1-1 0,0 5-1,-2 10-14,0-1-1,-2 1 1,0-1 0,0 0-1,-2 0 1,0-1-1,-16 30 1,8-17 19,-11 36 1,16-39 14,7-21-17,-1 0 1,2 0-1,-1 0 0,0 1 1,1-1-1,0 0 0,1 1 1,-1-1-1,1 7 0,0-8 7,0 0 0,0 0 0,0 0 0,1 0 0,-1-1 0,1 1 0,0 0-1,0 0 1,1 0 0,-1-1 0,1 1 0,0-1 0,0 1 0,0-1 0,0 0 0,0 0-1,1 0 1,-1 0 0,1 0 0,0 0 0,0-1 0,0 1 0,0-1 0,1 0 0,-1 0 0,1 0-1,-1-1 1,1 1 0,5 1 0,13 2 158,0-1 0,1-1 1,-1-1-1,43-2 0,9 1 164,-44 2-786,0 0 0,0 1 1,34 11-1,-42-9-1061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1.533"/>
    </inkml:context>
    <inkml:brush xml:id="br0">
      <inkml:brushProperty name="width" value="0.2" units="cm"/>
      <inkml:brushProperty name="height" value="0.2" units="cm"/>
      <inkml:brushProperty name="color" value="#E71224"/>
    </inkml:brush>
  </inkml:definitions>
  <inkml:trace contextRef="#ctx0" brushRef="#br0">0 155 2985,'37'-128'1337,"-33"106"-792,-6 18-239,-5 10 53,4 2-190,0 0 1,0-1-1,1 1 1,0 0-1,1 0 1,-1 0-1,1 1 1,1-1-1,0 12 1,0-6 30,-1 52 395,3 0-1,13 81 1,34 127 209,18-22-1247,-64-240 201,-2-10 71,0 0 0,-1 0 1,1 0-1,-1 0 0,0 0 0,0 1 0,1-1 0,-1 0 1,-1 0-1,1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1.910"/>
    </inkml:context>
    <inkml:brush xml:id="br0">
      <inkml:brushProperty name="width" value="0.2" units="cm"/>
      <inkml:brushProperty name="height" value="0.2" units="cm"/>
      <inkml:brushProperty name="color" value="#E71224"/>
    </inkml:brush>
  </inkml:definitions>
  <inkml:trace contextRef="#ctx0" brushRef="#br0">140 67 4409,'-139'45'2088,"163"-63"-1143,15-3-505,5-3 232,14 4-96,10 4-64,4 4-40,10 12-80,-8 4-56,-3 8-168,1 2-152,4 6-664,0-4-256,-12-12-296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2.547"/>
    </inkml:context>
    <inkml:brush xml:id="br0">
      <inkml:brushProperty name="width" value="0.2" units="cm"/>
      <inkml:brushProperty name="height" value="0.2" units="cm"/>
      <inkml:brushProperty name="color" value="#E71224"/>
    </inkml:brush>
  </inkml:definitions>
  <inkml:trace contextRef="#ctx0" brushRef="#br0">1 1005 3273,'3'-3'6315,"10"-1"-5882,128-12 1146,-127 13-1476,1-1 0,-1 0 1,-1-1-1,1-1 0,-1 0 0,0-1 1,0-1-1,-1 0 0,0 0 0,0-1 1,-1-1-1,0 0 0,-1 0 0,0-1 1,-1 0-1,0-1 0,0 0 0,-2-1 0,13-26 1,-7 10-20,-2 0 1,-1 0 0,-2-2 0,-1 1-1,-1-1 1,-1 0 0,-2 0-1,-1-34 1,-3 25 1,-2-1 0,-2 0 0,-1 1 0,-23-76 0,23 94-63,-10-27 41,15 46-64,0 0 0,0 0-1,-1 1 1,1-1-1,-1 0 1,0 1 0,0-1-1,0 1 1,0-1-1,-1 1 1,1 0 0,-3-2-1,4 4-6,1 0-1,0-1 1,0 1-1,0 0 1,-1 0-1,1 0 1,0 0-1,0 0 1,0-1-1,0 1 1,-1 0-1,1 0 1,0 0-1,0-1 1,0 1-1,0 0 1,0 0-1,0-1 0,0 1 1,-1 0-1,1 0 1,0 0-1,0-1 1,0 1-1,0 0 1,0 0-1,0-1 1,0 1-1,0 0 1,0 0-1,0-1 1,1 1-1,-1 0 1,0 0-1,0-1 1,0 1-1,0 0 1,0 0-1,0 0 1,0-1-1,1 1 1,-1 0-1,0 0 1,0 0-1,0-1 1,0 1-1,1 0 1,-1 0-1,0 0 1,0 0-1,0 0 1,1-1-1,-1 1 1,0 0-1,0 0 1,1 0-1,-1 0 1,15-7 7,-14 7-9,21-8 9,127-44 60,-137 48-51,0 0 0,0 1 0,0 1 0,1 0 0,-1 1 0,21 0 0,-29 1-10,1 1 0,0 0 0,-1 0 0,1 0 0,-1 1 0,1-1 0,-1 1 0,0 0-1,0 1 1,0-1 0,0 0 0,0 1 0,0 0 0,-1 0 0,1 0 0,-1 1 0,0-1 0,0 1 0,0 0 0,-1 0 0,3 4 0,5 13-7,-1 1-1,-1 0 0,-1 0 1,-2 0-1,0 1 0,3 35 1,-3-29-1,12 116-3,-10-67 20,25 106 0,-26-163-1,0 1 0,1-1 0,2 0 0,0 0 0,1-1 0,1 0 0,0-1 0,2 0 0,20 24 0,-30-40-19,1 1 0,-1-1 0,0 0-1,1 0 1,0 0 0,0 0-1,0-1 1,0 1 0,0-1-1,0 0 1,1-1 0,-1 1 0,1-1-1,-1 1 1,1-1 0,0-1-1,9 2 1,-11-3-42,1 1 0,-1-1 0,1 0 0,-1 0 0,0 0 0,1-1 0,-1 1 0,0-1 0,0 1 0,0-1 0,0 0 0,0-1 0,0 1 0,-1 0-1,1-1 1,-1 1 0,1-1 0,-1 0 0,0 0 0,0 0 0,0 0 0,-1 0 0,1 0 0,1-5 0,13-34-1035,-3-1 0,-1-1 0,7-47 1,-1-16-584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2.988"/>
    </inkml:context>
    <inkml:brush xml:id="br0">
      <inkml:brushProperty name="width" value="0.2" units="cm"/>
      <inkml:brushProperty name="height" value="0.2" units="cm"/>
      <inkml:brushProperty name="color" value="#E71224"/>
    </inkml:brush>
  </inkml:definitions>
  <inkml:trace contextRef="#ctx0" brushRef="#br0">42 176 7210,'-3'1'376,"1"0"1,-1 0 0,1-1 0,-1 1 0,1-1-1,-1 1 1,0-1 0,1 0 0,-4 0 0,6 0-352,-1 0 0,1 0 0,-1 0 0,1 0 0,-1-1 0,1 1 0,-1 0 0,1 0 0,-1 0 0,1 0 0,-1-1 0,1 1 0,-1 0 0,1 0 0,-1-1 0,1 1 0,-1 0 0,1-1 0,0 1 0,-1-1 0,1 1 0,0 0 0,-1-1 0,1 1 0,0-1 0,-1 1 0,1-1 0,0 1 1,0-1-1,0 1 0,0-1 0,-1 1 0,1-1 0,0 1 0,0-1 0,0 1 0,0-1 0,0 0 0,0 1 0,0-1 0,0 1 0,1-1 0,-1 1 0,0-1 0,0 1 0,0-1 0,0 1 0,1-1 0,-1 1 0,0-1 0,1 1 0,-1-1 0,1 0 0,6-9 90,1-1-1,1 1 1,-1 1 0,2-1-1,-1 1 1,1 1-1,1 0 1,-1 1 0,13-8-1,2-1 18,-17 10-97,1 1 0,0-1 0,0 2-1,1-1 1,-1 1 0,1 1 0,0 0 0,0 0 0,0 1 0,0 0-1,0 1 1,1 0 0,19 1 0,-25 1-31,0 0 0,1 0 0,-1 0 0,0 1 0,0 0 1,0 0-1,0 0 0,0 1 0,-1-1 0,1 1 0,-1 0 0,1 1 0,-1-1 0,0 1 0,0 0 1,-1 0-1,1 0 0,-1 0 0,0 1 0,0-1 0,0 1 0,-1 0 0,3 7 0,5 11 23,-1 0 0,-2 1 0,8 40-1,-12-46 5,-1 0-1,-1 22 0,4 30 62,2-29-35,-2-9-1,1 0 0,2-1-1,13 36 1,-17-59-148,0 0 1,1 1-1,-1-2 0,1 1 0,1-1 0,-1 1 1,2-1-1,-1-1 0,0 1 0,1-1 1,0-1-1,1 1 0,-1-1 0,1 0 0,0-1 1,1 0-1,-1 0 0,0-1 0,1 0 1,0 0-1,17 2 0,14-6-1428,2-8-158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3.799"/>
    </inkml:context>
    <inkml:brush xml:id="br0">
      <inkml:brushProperty name="width" value="0.2" units="cm"/>
      <inkml:brushProperty name="height" value="0.2" units="cm"/>
      <inkml:brushProperty name="color" value="#E71224"/>
    </inkml:brush>
  </inkml:definitions>
  <inkml:trace contextRef="#ctx0" brushRef="#br0">389 1103 3265,'22'105'2029,"-22"-105"-1989,0 0 0,0 1 0,0-1 0,0 0 0,0 1 0,0-1 0,0 1 0,0-1 0,0 0 0,0 1-1,0-1 1,0 0 0,1 1 0,-1-1 0,0 0 0,0 1 0,0-1 0,1 0 0,-1 1 0,0-1 0,0 0-1,1 0 1,-1 1 0,0-1 0,1 0 0,-1 0 0,0 0 0,0 1 0,1-1 0,-1 0 0,1 0 0,-1 0-1,0 0 1,1 0 0,-1 0 0,9-11 920,-1-22 843,-9 29-1651,0 0 0,0-1 0,-1 1 0,1 0 0,-1 0 0,0 1 0,0-1 0,0 0 0,-1 1 0,1-1 0,-1 1 0,0 0 0,0 0 0,0 0 0,0 0 0,-8-4 0,-2-3 73,-1 1 0,0 1 1,-15-6-1,21 10-221,0 0 1,0 1-1,-1 0 1,1 1-1,-1 0 1,1 0-1,-1 1 1,0 0-1,1 0 1,-1 1-1,0 0 1,0 1-1,1 0 1,-1 0-1,0 1 1,1 0-1,-1 0 1,1 1-1,0 1 1,0-1-1,0 1 1,0 0-1,1 1 1,0 0-1,-1 0 1,2 0-1,-1 1 1,1 0-1,0 1 1,0-1-1,-9 14 1,6-4-105,1 0-1,1 0 1,0 1 0,1 0 0,1 0-1,0 1 1,1-1 0,1 1 0,1 0 0,1 0-1,0 0 1,1 0 0,5 34 0,-3-40 83,0-1 1,0 1 0,2 0-1,-1-1 1,1 0 0,1 0 0,0 0-1,1 0 1,0-1 0,0 0-1,1 0 1,0-1 0,1 0-1,0 0 1,1-1 0,-1 0 0,2 0-1,-1-1 1,1 0 0,0 0-1,21 9 1,-27-15 30,0 1 1,0 0-1,1-1 0,-1 0 1,0 0-1,1 0 1,-1-1-1,0 1 0,1-1 1,-1 0-1,1 0 0,-1-1 1,1 1-1,-1-1 0,0 0 1,1 0-1,-1-1 0,0 1 1,0-1-1,0 0 0,0 0 1,0 0-1,0-1 0,6-4 1,2-3 35,-1 0 0,0-1 0,-1 0 0,0 0 0,-1-1 0,-1-1 0,1 1-1,10-24 1,1-8 112,20-68 0,-11 8 2,-5 0 0,-5-2 0,-4-1-1,2-184 1,-17 219-74,-3 0 0,-4 0 0,-2 0-1,-3 1 1,-39-121 0,49 184-93,-1 1 1,0-1-1,-1 1 1,0 0-1,0 0 0,-9-11 1,13 17-2,-1 0 0,0 1-1,1-1 1,-1 0 0,0 1 0,0-1 0,0 0 0,0 1-1,1-1 1,-1 1 0,0 0 0,0-1 0,0 1 0,0 0 0,0-1-1,0 1 1,0 0 0,0 0 0,0 0 0,0 0 0,0 0-1,-2 0 1,2 1-4,-1 0-1,0 0 0,1 0 1,-1 0-1,1 0 0,-1 0 1,1 0-1,0 1 0,0-1 1,-1 0-1,1 1 0,0-1 1,0 1-1,0 0 1,0-1-1,1 1 0,-2 2 1,-3 9-41,0 0 1,1 1 0,1 0-1,0 0 1,1 0-1,0 0 1,1 0 0,1 20-1,15 122-288,-14-145 316,13 88-155,5-1 0,4-1 0,4-1 0,4-1 0,4-2 0,5-1 0,75 129 0,-98-191-162,2-1 0,2 0 0,0-1 1,44 42-1,-57-63 131,0 0 0,0-1 0,1 0 0,0 0 1,0-1-1,1-1 0,-1 1 0,18 4 0,-20-7 34,1-1-1,0 0 1,-1 0-1,1-1 1,-1 0-1,1 0 0,0-1 1,-1 0-1,1 0 1,-1 0-1,1-1 1,-1-1-1,10-3 1,41-24-1098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4.735"/>
    </inkml:context>
    <inkml:brush xml:id="br0">
      <inkml:brushProperty name="width" value="0.2" units="cm"/>
      <inkml:brushProperty name="height" value="0.2" units="cm"/>
      <inkml:brushProperty name="color" value="#E71224"/>
    </inkml:brush>
  </inkml:definitions>
  <inkml:trace contextRef="#ctx0" brushRef="#br0">111 1364 3761,'-66'164'2124,"35"-101"-453,29-60-1417,0 0 0,0 1-1,1-1 1,-1 1 0,1 0-1,0-1 1,0 1 0,-1 6-1,2-9-177,0 1-1,0 0 0,0 0 0,1 0 1,-1 0-1,0 0 0,1 0 0,0-1 1,-1 1-1,1 0 0,0 0 0,0-1 1,0 1-1,0-1 0,0 1 0,0 0 1,0-1-1,1 0 0,-1 1 0,0-1 1,1 0-1,-1 0 0,1 0 0,0 0 1,-1 0-1,1 0 0,0 0 0,-1 0 1,1-1-1,0 1 0,0-1 0,3 1 1,7 3 154,1-2 0,0 1 0,17 0 0,-27-3-199,22 1 141,0-2 0,40-5 0,-3 0-42,323-1 334,-384 7-454,0 0 0,-1-1 0,1 1 0,0 0-1,0 0 1,-1-1 0,1 1 0,0 0 0,-1-1-1,1 1 1,-1 0 0,1-1 0,0 1 0,-1-1-1,1 1 1,-1-1 0,1 0 0,-1 1 0,0-1-1,1 1 1,-1-1 0,1 0 0,-1 1 0,0-1 0,0 0-1,1 0 1,-1 1 0,0-1 0,0 0 0,0 1-1,0-1 1,0 0 0,0 0 0,0 1 0,0-1-1,0 0 1,0 0 0,0 1 0,-1-1 0,1 0-1,0 1 1,0-1 0,-1 0 0,0 0 0,-16-41 263,14 34-243,-168-306 272,-16-35-386,167 302 42,1-1 0,3 0 1,2-1-1,2-1 0,-10-86 1,20 107 2,1-1 1,2 1 0,1 0 0,2 0-1,0 0 1,2 0 0,1 0 0,1 1 0,17-38-1,-18 51 20,0 1-1,0 0 0,2 0 0,-1 0 1,2 1-1,0 1 0,0-1 0,1 2 1,1-1-1,0 2 0,0-1 0,1 2 1,1 0-1,-1 0 0,1 1 0,1 1 1,-1 0-1,26-7 0,-34 12 16,0 1 0,0 0 0,1 0 0,-1 0 0,0 1 0,1 0 0,-1 0 0,1 0 0,-1 1 0,0 0 0,1 1 0,-1-1 0,0 1 0,0 0-1,0 0 1,0 1 0,0 0 0,-1 0 0,1 1 0,7 5 0,-5-1 3,0 0 1,0 1-1,0 0 0,-1 0 0,-1 0 1,1 1-1,-2 0 0,1 0 0,-1 1 0,5 19 1,6 20 33,-3 1 0,10 81 0,-2 108 87,-6-45-14,-3-68-16,-2-8 193,35 157 0,-40-254-236,1-1 0,1 0 1,0 0-1,2-1 0,0 0 0,2-1 0,0 0 0,1 0 0,0-1 0,2-1 1,25 27-1,-29-37-17,-1 1 0,1-2 0,0 1 0,1-1 0,-1-1 0,1 0 0,0 0 0,17 4 0,-26-9-14,0 0-1,0 0 0,0 0 0,0 0 0,0 0 0,0 0 0,0-1 1,0 1-1,0-1 0,0 1 0,0-1 0,-1 0 0,1 0 0,0 0 1,1-1-1,29-20 162,-23 16-136,55-43 83,-32 23-33,42-25 0,-72 50-114,18-12-1102,-19 13 1063,-1 0-1,1 0 1,-1 0-1,1-1 1,-1 1-1,1 0 1,-1-1-1,0 1 0,1 0 1,-1-1-1,1 1 1,-1 0-1,0-1 1,1 1-1,-1-1 1,0 1-1,1-1 0,-1 1 1,0-1-1,0 1 1,1-1-1,-1 1 1,0-1-1,0 1 1,0-1-1,0 0 0,0 1 1,0-1-1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6.543"/>
    </inkml:context>
    <inkml:brush xml:id="br0">
      <inkml:brushProperty name="width" value="0.2" units="cm"/>
      <inkml:brushProperty name="height" value="0.2" units="cm"/>
      <inkml:brushProperty name="color" value="#E71224"/>
    </inkml:brush>
  </inkml:definitions>
  <inkml:trace contextRef="#ctx0" brushRef="#br0">26 80 3985,'-26'-35'6845,"34"38"-6414,3 4-376,0-1 1,0 1-1,-1 0 0,13 12 0,-15-12-35,0 0 0,0-1 0,1 0 0,0 0-1,0-1 1,0 0 0,0-1 0,18 6 0,22 3 20,1-1-1,0-3 1,1-2 0,97 0 0,208-27 72,0-16 29,312-26 112,-113 10-110,-466 43-102,5-2 30,-1 5-1,1 4 0,121 13 1,-213-10-161,22 3 427,-21-1-478,-15 2-1072,-19 2-187,-30 8 606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3:45.779"/>
    </inkml:context>
    <inkml:brush xml:id="br0">
      <inkml:brushProperty name="width" value="0.2" units="cm"/>
      <inkml:brushProperty name="height" value="0.2" units="cm"/>
      <inkml:brushProperty name="color" value="#E71224"/>
    </inkml:brush>
  </inkml:definitions>
  <inkml:trace contextRef="#ctx0" brushRef="#br0">8 378 4849,'10'-79'2861,"-9"78"-2705,-1 0 0,0 0 1,1 0-1,-1 0 1,0 0-1,0 0 1,0 0-1,0-1 0,0 1 1,0 0-1,0 0 1,0 0-1,0 0 1,-1 0-1,1 0 0,0 0 1,-1-1-1,1 1 1,-1 0-1,1 0 0,-1 0 1,1 1-1,-1-1 1,0 0-1,1 0 1,-1 0-1,0 0 0,0 0 1,0 1-1,-1-2 1,1 2-125,1-1 1,-1 1-1,1 0 0,-1 0 1,1-1-1,0 1 1,-1-1-1,1 1 1,-1 0-1,1-1 1,0 1-1,0-1 1,-1 1-1,1-1 1,0 1-1,0 0 1,-1-1-1,1 1 0,0-1 1,0 1-1,0-1 1,0 0-1,0 1 1,0-1-1,0 1 1,0-1-1,0 1 1,0-1-1,0 1 1,0-1-1,0 1 0,0-1 1,0 1-1,1-1 1,-1 1-1,0-1 1,0 1-1,1-1 1,-1 1-1,1-1 1,2-8-5,0 1 1,0-1-1,1 1 0,1 0 1,-1 1-1,1-1 1,10-10-1,-2 1 9,-1 2-12,0 0 1,2 0 0,-1 2 0,2-1 0,23-15-1,-28 22-14,1 0-1,0 1 1,0 0-1,0 1 1,1 0-1,0 1 1,0 0-1,0 1 1,17-2-1,-23 4-7,1 0 0,-1 1 0,1 0 0,-1 0 0,0 0 0,1 1 0,-1 0 0,0 0 0,0 0 0,0 1 0,0 0 0,0 0 0,0 1 0,0 0 0,0 0 0,-1 0 0,0 1 0,0-1 0,0 1 0,8 8 0,-6-3 2,-1 1 1,0 0-1,0 0 0,-1 0 0,0 1 0,-1-1 0,0 1 0,-1 0 0,0 1 0,-1-1 0,0 0 0,-1 1 0,0 12 0,0 11 26,-3 0 0,0-1-1,-9 40 1,-15 41 167,-42 119 0,61-212-167,-11 45 64,17-60-77,0-1 0,0 0 0,1 0 1,0 0-1,0 1 0,1-1 0,0 0 0,0 0 1,2 7-1,-2-12-5,0 1 0,0 0 0,0 0 0,0-1 0,0 1 0,0-1 0,1 1 0,-1-1 0,1 0 0,-1 1 0,1-1 0,0 0 0,-1 0 0,1 0 0,0 0 0,0 0 0,0-1 0,0 1 0,0 0-1,0-1 1,0 1 0,0-1 0,0 0 0,2 0 0,10 1 105,-1-1-1,23-2 0,-16 1-4,50-5 97,-38 2 30,39 0 0,-63 4-465,0 0 0,1 1-1,-1 0 1,0 1 0,0 0 0,1 0-1,-2 0 1,1 1 0,12 6-1,-3 3-1611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4:40.092"/>
    </inkml:context>
    <inkml:brush xml:id="br0">
      <inkml:brushProperty name="width" value="0.2" units="cm"/>
      <inkml:brushProperty name="height" value="0.2" units="cm"/>
      <inkml:brushProperty name="color" value="#E71224"/>
    </inkml:brush>
  </inkml:definitions>
  <inkml:trace contextRef="#ctx0" brushRef="#br0">46 0 7610,'-14'28'2776,"-4"-30"-2216,8 4-352,10 4-200,-4-6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2.081"/>
    </inkml:context>
    <inkml:brush xml:id="br0">
      <inkml:brushProperty name="width" value="0.2" units="cm"/>
      <inkml:brushProperty name="height" value="0.2" units="cm"/>
    </inkml:brush>
  </inkml:definitions>
  <inkml:trace contextRef="#ctx0" brushRef="#br0">332 390 5873,'-2'10'731,"1"-8"-607,1 0-1,0 0 1,-1 0-1,1 0 1,0 0-1,0 0 1,0 0-1,0 0 1,0 0-1,0 0 1,1-1-1,-1 1 1,1 0-1,1 3 0,-5 2 207,2-6-321,0 0 1,0 1-1,0-1 1,1 1-1,-1-1 1,0 0-1,1 1 1,-1-1-1,1 1 1,0-1-1,0 1 1,-1-1-1,1 1 1,0 1 0,1 20 76,-1-13-49,0 0 0,1 0 0,0 0 1,4 15-1,2-3 3,1-1 0,2 0 0,0-1 0,1 0 0,1 0 0,1-1 0,0 0 0,2-2 0,0 1 0,1-2 0,0 0 0,33 23 0,-37-30-5,1 0 0,0-2-1,1 1 1,-1-2 0,1 0 0,1 0 0,-1-1-1,1-1 1,0-1 0,0 0 0,0 0-1,0-2 1,0 0 0,1-1 0,-1 0 0,0-1-1,0-1 1,0 0 0,0-1 0,16-6 0,-9 1 51,-1-2 1,0 0 0,-1-1-1,0-2 1,-1 1 0,-1-2-1,0-1 1,0 0 0,-2-1-1,0-1 1,-1-1 0,0 0-1,-2 0 1,0-2 0,-1 0 0,-1 0-1,15-38 1,-17 36 0,1-2 70,-1 0 1,9-39 0,-16 56-120,-1-1 1,0 0 0,-1 1-1,0-1 1,0 0 0,0 1 0,-1-1-1,0 1 1,-1-1 0,1 0-1,-1 1 1,-1 0 0,-3-8-1,-4-2 16,0 1-1,-1 0 0,-1 0 0,-1 2 0,0-1 0,-1 1 0,0 1 0,-1 1 0,-28-19 0,4 6-18,-2 2 1,0 2-1,-46-17 1,62 29-24,-1 1-1,1 1 1,-2 1 0,-35-4 0,46 9-10,0 0 0,-1 1 0,1 1 1,0 0-1,0 1 0,0 1 0,0 0 0,-20 8 0,29-8-8,0 0-1,0 1 0,0 0 1,0 0-1,1 0 0,0 1 1,0 0-1,0 0 0,-6 8 1,-2 4-38,2 0 0,-11 19 0,5-7-2,7-11 39,1 0 0,1 1 0,0 0 0,2 1 0,0-1 0,1 2 0,1-1 0,1 0 0,1 1 0,1 0 0,1 0 0,0 0 0,2 0 1,0 0-1,2 0 0,6 26 0,18 51 124,4-2 1,63 131 0,-70-172-57,6 14 19,2-2 0,3-1 0,4-1-1,61 79 1,-30-63 14,39 50 35,-93-110-65,-1 2 0,-1 0 0,-1 0 0,11 29 0,-24-51-44,1 0 0,0 0 0,-1 1 0,1-1 0,-1 0 0,0 0 0,1 1 1,-1-1-1,0 1 0,0-1 0,0 0 0,0 1 0,0-1 0,0 0 0,0 1 0,-1-1 0,1 0 1,0 1-1,-1-1 0,1 0 0,-1 1 0,1-1 0,-1 0 0,0 0 0,1 0 0,-1 0 0,0 1 0,0-1 1,0 0-1,0 0 0,0-1 0,0 1 0,0 0 0,-2 1 0,-4 1 75,1 0 0,-1-1 0,1 0 0,-1 0-1,-12 1 1,3 0-6,-33 5 74,-1-2-1,-1-1 0,1-4 0,0-1 1,0-2-1,-72-13 0,53 1-51,0-3 0,1-3 1,-129-56-1,191 73-131,0 1-16,0 0 0,0-1-1,1 0 1,-1 0 0,1 0 0,0-1 0,0 0 0,0 0 0,-7-8-1,26 59-9203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2.909"/>
    </inkml:context>
    <inkml:brush xml:id="br0">
      <inkml:brushProperty name="width" value="0.2" units="cm"/>
      <inkml:brushProperty name="height" value="0.2" units="cm"/>
    </inkml:brush>
  </inkml:definitions>
  <inkml:trace contextRef="#ctx0" brushRef="#br0">357 81 3225,'-12'-8'7504,"-13"-8"-6083,6 8-1304,-39-22 87,53 27-186,-1 0 1,0 1-1,0-1 0,0 1 1,0 1-1,0-1 1,0 1-1,-1 1 1,1-1-1,0 1 0,-1 0 1,1 0-1,0 1 1,-1-1-1,1 1 1,0 1-1,0-1 0,0 1 1,-8 4-1,7-2-29,1-1-1,0 2 0,0-1 1,0 1-1,1 0 0,-1 0 0,1 0 1,0 1-1,1 0 0,-1 0 1,1 0-1,1 0 0,-1 1 0,1 0 1,-3 7-1,0 2-14,0 1 0,1 0-1,1 0 1,0 0 0,1 1 0,1-1 0,1 1 0,0 0-1,2 0 1,0-1 0,1 1 0,0-1 0,2 1-1,0-1 1,1 0 0,0 0 0,2-1 0,0 1-1,0-2 1,2 1 0,0-1 0,1 0 0,0-1-1,23 25 1,-26-33 23,0 1-1,1-2 1,0 1-1,-1-1 1,2 0-1,-1-1 1,1 1-1,-1-2 1,1 1-1,0-1 1,0-1-1,0 0 1,1 0-1,16 1 1,8-2 18,1-2-1,59-9 1,-53 6 19,-37 3-30,8 0 21,0 0 0,-1-1 0,1-1 1,13-4-1,-22 5-9,1 1 1,-1-1-1,0 1 0,0-1 1,0 0-1,-1 0 1,1-1-1,0 1 0,-1 0 1,1-1-1,-1 0 0,0 1 1,0-1-1,0 0 0,0 0 1,0 0-1,-1 0 1,3-7-1,0-6 93,-4 14-95,0 1 0,0 0 0,0 0 0,0-1 0,0 1 0,0 0 0,0 0 0,1-1 0,-1 1 0,1 0 0,-1 0-1,1-1 1,-1 1 0,1 0 0,0 0 0,0 0 0,-1 0 0,1 0 0,0 0 0,0 0 0,0 0 0,0 1-1,0-1 1,0 0 0,0 0 0,0 1 0,1-1 0,-1 1 0,2-2 0,-3 3-4,1-1 0,-1 0 0,0 0 0,0 0 0,0 0 0,0 0 0,1 0 0,-1 0 0,0 0 0,0 0 0,0 0 0,1 0 0,-1 0 0,0 0 0,0 0 0,0 0 0,0 0 0,1 0 0,-1 0 0,0 0 0,0 0 0,0 0 0,1 0 0,-1 0 0,0 0 0,0 0 0,0 0 0,0 0 0,1-1 0,-1 1-1,0 0 1,0 0 0,0 0 0,0 0 0,0 0 0,0-1 0,1 1 0,-1 0 0,0 0 0,0 0 0,0 0 0,0-1 0,0 1 0,0 0 0,0 0 0,0 0 0,0-1 0,0 1 0,0 0 0,0 0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3.394"/>
    </inkml:context>
    <inkml:brush xml:id="br0">
      <inkml:brushProperty name="width" value="0.2" units="cm"/>
      <inkml:brushProperty name="height" value="0.2" units="cm"/>
    </inkml:brush>
  </inkml:definitions>
  <inkml:trace contextRef="#ctx0" brushRef="#br0">25 24 6209,'-24'-23'5981,"23"23"-5964,12 0 185,10 3-316,43 15 82,43 8 20,-52-15-690,-1 2 0,104 40 0,-127-40-1068,-18-12-349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3.823"/>
    </inkml:context>
    <inkml:brush xml:id="br0">
      <inkml:brushProperty name="width" value="0.2" units="cm"/>
      <inkml:brushProperty name="height" value="0.2" units="cm"/>
    </inkml:brush>
  </inkml:definitions>
  <inkml:trace contextRef="#ctx0" brushRef="#br0">34 1 5545,'-22'18'2449,"10"-24"-1241,14 12-624,10-4-472,-8-2 200,24-2-104,84-2-40,-38 4-48,0 18-352,6 12-472,-23 10-1056,-13-6-273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5.676"/>
    </inkml:context>
    <inkml:brush xml:id="br0">
      <inkml:brushProperty name="width" value="0.2" units="cm"/>
      <inkml:brushProperty name="height" value="0.2" units="cm"/>
    </inkml:brush>
  </inkml:definitions>
  <inkml:trace contextRef="#ctx0" brushRef="#br0">359 9 1712,'-31'43'6207,"31"-44"-6108,-1 1-62,1 0-1,0 0 0,-1 0 0,1-1 0,0 1 0,-1 0 1,1 0-1,0-1 0,0 1 0,-1 0 0,1-1 1,0 1-1,0 0 0,0-1 0,-1 1 0,1 0 1,0-1-1,0 1 0,0-1 0,0 1 0,0 0 1,0-1-1,0 1 0,0-1 0,0 1 0,0 0 0,0-1 1,0 1-1,0-1 0,0 1 0,0 0 0,0-1 1,0 1-1,0-1 0,0 1 0,1 0 0,-1-1 1,0 1-1,0 0 0,0-1 0,1 1 0,-1 0 1,0-1-1,1 1 0,-1 0 0,0 0 0,1-1 0,-1 1 1,0 0-1,1 0 0,-1 0 0,0 0 0,1-1 1,0 1-1,30-8-22,-2 0 15,55-7-1,-73 14-19,1 0 0,-1 1 0,1 0 1,-1 1-1,0 1 0,1 0 0,-1 0 0,18 7 0,-4 1 17,45 24-1,-60-29-15,-1 1 0,-1 0 0,1 1 0,-1-1 0,0 2 0,-1-1-1,1 1 1,7 12 0,-13-17 1,0 0 0,0 1-1,-1-1 1,1 0 0,-1 1 0,0-1-1,0 1 1,0 0 0,0-1-1,-1 1 1,0 0 0,1 0 0,-1-1-1,-1 1 1,1 4 0,-2-1 9,1 0 0,-1 0 0,-1 0 0,1-1 0,-1 1 0,0-1 0,-6 9 0,-1 1 20,-2-1 0,0-1-1,0 0 1,-1-1-1,-19 15 1,9-9 26,-1-2 0,-34 19 1,48-30-20,0-1 1,0 0-1,-1-1 1,0-1 0,0 1-1,0-2 1,0 1-1,0-2 1,-14 1-1,23-2-27,0 0 0,0 0-1,0-1 1,0 1 0,0-1-1,0 0 1,0 1 0,0-1-1,0 0 1,1 0-1,-4-2 1,5 2-10,-1 1 0,1 0 0,-1 0 0,1-1 1,-1 1-1,1 0 0,0-1 0,-1 1 0,1-1 0,0 1 0,-1-1 0,1 1 0,0 0 0,-1-1 0,1 1 1,0-1-1,0 1 0,0-1 0,-1 0 0,1 1 0,0-1 0,0 1 0,0-1 0,0 1 0,0-1 0,0 1 1,0-1-1,0 1 0,0-1 0,0 0 0,0 1 0,0-1 0,1 1 0,-1-1 0,0 1 0,0-1 0,1 1 0,-1-1 1,0 1-1,1-1 0,-1 1 0,1-1 0,18-16-7,2 0-1,0 2 1,1 0 0,31-15-1,-43 26-2,0 0-1,0 0 0,1 1 1,-1 0-1,1 1 1,0 0-1,0 1 0,0 0 1,0 1-1,0 0 1,0 1-1,0 0 0,13 3 1,-11-2-2,-1 0-4,0-1 1,0 2 0,0 0 0,-1 0 0,1 1 0,-1 1 0,0 0-1,0 0 1,0 1 0,11 9 0,-15-9-4,0 0 0,0 0 0,-1 1 1,0 0-1,0 1 0,0-1 0,-1 1 0,0 0 1,-1 1-1,0-1 0,0 1 0,-1-1 0,4 18 1,5 21-3,-3-1 1,4 57 0,-12-81 15,-1 0 0,-1 0-1,0-1 1,-2 1-1,-1-1 1,0 1 0,-9 23-1,-74 176 86,82-211-73,-1 0 0,0 0 1,0-1-1,-1 0 1,0 0-1,0 0 1,-1-1-1,0 0 1,-1-1-1,0 0 0,0 0 1,-19 10-1,14-10 64,-1-1 0,0 0 0,0-2 1,-1 1-1,1-2 0,-1 0 0,0-1 0,-22 1 0,7-3 307,1-2-1,-1-1 1,-58-13 0,-84-38 1008,151 44-1248,0-1 1,1-1-1,0-1 1,1-1-1,1-1 0,0 0 1,-26-29-1,25 14-155,19 28-79,0 1 0,1-1 0,-1 0 0,0 0 0,0 1 0,0-1 0,0 1 0,0-1 0,0 1 0,0 0 0,-1-1 0,1 1 0,0 0 0,-1 0 0,1 0 0,-1 0 0,-2-2 0,25 3-3877,33-3 1043,43-13-362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6.154"/>
    </inkml:context>
    <inkml:brush xml:id="br0">
      <inkml:brushProperty name="width" value="0.2" units="cm"/>
      <inkml:brushProperty name="height" value="0.2" units="cm"/>
    </inkml:brush>
  </inkml:definitions>
  <inkml:trace contextRef="#ctx0" brushRef="#br0">0 35 6177,'6'-14'1651,"-5"13"-1577,-1 0 0,0 0 1,1 0-1,-1-1 0,1 1 0,-1 0 1,1 0-1,-1 0 0,1 0 0,0 0 1,0 0-1,-1 0 0,1 0 0,0 1 1,0-1-1,0 0 0,0 0 1,0 1-1,0-1 0,1 0 0,4 27 377,-4-8-374,5 51 101,-2 0-1,-6 73 1,-15 10-7,-2 27-54,16-141-98,2-1-1,8 66 1,-7-100-44,0 6 37,1 1-1,0 0 1,7 18 0,-9-27-41,1 0 1,-1-1 0,0 1 0,0 0 0,1 0-1,-1 0 1,1 0 0,-1 0 0,1-1-1,-1 1 1,1 0 0,-1 0 0,1-1-1,0 1 1,0 0 0,-1-1 0,1 1-1,0-1 1,0 1 0,-1-1 0,1 1 0,0-1-1,0 1 1,0-1 0,0 0 0,0 0-1,0 1 1,0-1 0,0 0 0,0 0-1,0 0 1,0 0 0,0 0 0,0 0-1,-1 0 1,1 0 0,0-1 0,0 1-1,0 0 1,0-1 0,0 1 0,0 0 0,0-1-1,0 1 1,-1-1 0,1 1 0,0-1-1,0 0 1,-1 1 0,1-1 0,0 0-1,-1 1 1,1-1 0,0-1 0,2-2-190,-1 1 1,1-1 0,-1 0 0,0-1-1,0 1 1,0 0 0,-1 0-1,0-1 1,1 1 0,-1-1 0,-1 1-1,1-1 1,-1 1 0,0-1 0,0 0-1,0 1 1,0-1 0,-1 1-1,-1-7 1,-2-6-446,0 0-1,-1 0 1,-12-26 0,-11-15-127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6.524"/>
    </inkml:context>
    <inkml:brush xml:id="br0">
      <inkml:brushProperty name="width" value="0.2" units="cm"/>
      <inkml:brushProperty name="height" value="0.2" units="cm"/>
    </inkml:brush>
  </inkml:definitions>
  <inkml:trace contextRef="#ctx0" brushRef="#br0">0 719 3617,'19'-2'3590,"15"6"-2591,-10 0-791,-9-3-141,346 52 1322,-340-47-1431,-9-2-258,1-1 0,0 0 0,0-1 0,0 0 0,0-1 0,0 0-1,0-1 1,0 0 0,22-5 0,-30 4 137,0-1 0,0 0 0,0 0 0,-1-1 0,1 1 0,-1-1 0,1 0 1,-1-1-1,0 1 0,0 0 0,0-1 0,-1 0 0,5-5 0,-2-1-59,-1 0-1,1 0 1,-1 0-1,-1 0 1,0-1 0,-1 0-1,0 0 1,3-17 0,37-267-1686,4-49 1479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6.919"/>
    </inkml:context>
    <inkml:brush xml:id="br0">
      <inkml:brushProperty name="width" value="0.2" units="cm"/>
      <inkml:brushProperty name="height" value="0.2" units="cm"/>
    </inkml:brush>
  </inkml:definitions>
  <inkml:trace contextRef="#ctx0" brushRef="#br0">130 1 4273,'-2'5'754,"-1"0"-1,0 0 1,0 0 0,0-1-1,-7 8 1,4-5-673,0 0-1,0 1 1,1-1-1,-7 16 1,8-16-68,-5 11 19,1 0 0,0 1 1,2 0-1,0 0 0,-4 24 1,0 41 183,4 1 1,3-1 0,4 1 0,4 0 0,3-1 0,20 87-1,-20-135-179,1-1-1,2 0 0,16 37 0,-22-62-37,0 1 0,0-1 0,1 0-1,0 0 1,1-1 0,0 0 0,0 0 0,1-1-1,0 1 1,1-2 0,0 1 0,0-1 0,19 11-1,-26-17-17,-1 0 0,1-1 0,0 1-1,-1 0 1,1-1 0,0 1 0,-1-1-1,1 1 1,0-1 0,0 0 0,-1 0 0,1 0-1,0 0 1,0 0 0,-1 0 0,1 0-1,0-1 1,0 1 0,-1-1 0,1 1-1,0-1 1,-1 1 0,1-1 0,-1 0-1,1 0 1,-1 0 0,1 0 0,-1 0-1,1 0 1,1-2 0,1-3-221,0 0-1,0-1 1,-1 1-1,1-1 1,-1 0-1,2-8 1,2-3-961,3-6-784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7.509"/>
    </inkml:context>
    <inkml:brush xml:id="br0">
      <inkml:brushProperty name="width" value="0.2" units="cm"/>
      <inkml:brushProperty name="height" value="0.2" units="cm"/>
      <inkml:brushProperty name="color" value="#E71224"/>
    </inkml:brush>
  </inkml:definitions>
  <inkml:trace contextRef="#ctx0" brushRef="#br0">482 215 3185,'1'1'73,"-1"0"0,1 0-1,0 0 1,-1 0 0,1 0 0,0 0 0,0-1 0,0 1 0,0 0 0,0-1 0,0 1 0,0-1 0,0 1-1,0-1 1,0 1 0,0-1 0,0 0 0,0 0 0,0 1 0,0-1 0,0 0 0,1 0 0,-1 0 0,0 0-1,0 0 1,0 0 0,0-1 0,0 1 0,0 0 0,1 0 0,-1-1 0,0 1 0,0-1 0,0 1 0,0-1 0,0 1-1,0-1 1,-1 0 0,1 1 0,0-1 0,0 0 0,0 0 0,-1 0 0,1 0 0,0 0 0,-1 0 0,1 0-1,0 0 1,-1 0 0,0 0 0,1 0 0,-1 0 0,0 0 0,1 0 0,-1 0 0,0 0 0,0-2 0,1-2-19,0-1 1,1 0-1,0 0 1,0 1-1,0-1 1,0 1-1,1-1 1,0 1-1,0 0 1,6-7-1,6-11 83,-14 21-121,0 0 1,-1 0-1,1 0 0,0 0 1,-1-1-1,0 1 1,1 0-1,-1 0 1,0 0-1,0 0 0,0-1 1,0 1-1,0 0 1,-1 0-1,1 0 1,-1 0-1,1 0 0,-1-1 1,0 1-1,0 0 1,0 1-1,0-1 1,0 0-1,0 0 0,-1 0 1,1 1-1,0-1 1,-1 0-1,1 1 1,-3-2-1,-3-2 37,1 0 1,-1 0-1,0 1 1,0 0-1,-15-5 0,12 6-36,0-1-1,-1 2 0,1-1 1,-1 1-1,0 1 0,0 0 1,0 1-1,0 0 0,1 0 0,-1 1 1,0 1-1,0 0 0,1 0 1,-1 1-1,1 0 0,0 1 1,0 0-1,0 1 0,-10 6 1,3 0-57,-1 1 0,2 1 0,0 0 0,0 1 1,1 1-1,1 1 0,1 0 0,-23 34 0,13-13-69,1 0 0,-29 70 0,45-92 93,1 0-1,1 0 1,0 0-1,1 1 1,1-1-1,0 1 0,1 0 1,1-1-1,1 1 1,0 0-1,3 16 1,2-11 7,1 1 1,0-2-1,2 1 1,0-1-1,1 0 0,1-1 1,1 0-1,19 23 1,-4-9 45,2-2 0,0-1 1,51 40-1,-39-42 73,52 29 1,-53-34-40,59 45 0,-95-65-62,0 0 1,0 1 0,0-1-1,-1 1 1,0 0 0,0 0-1,0 0 1,0 0 0,-1 1-1,1-1 1,-1 1 0,0-1-1,-1 1 1,3 7 0,-4-9 5,1 1 0,-1-1 0,0 0 0,-1 1 0,1-1 0,0 1 0,-1-1 0,0 0 1,0 0-1,0 1 0,0-1 0,0 0 0,-1 0 0,1 0 0,-1 0 0,0 0 0,0 0 0,0-1 0,0 1 0,0-1 0,-1 1 1,-2 1-1,-4 3 33,1-1-1,-1-1 1,0 0 0,-1 0 0,1 0 0,-1-1 0,0-1 0,0 0-1,0 0 1,0-1 0,-12 1 0,5 0 68,-1-2 0,0 0 0,1-2 0,-1 0 1,-32-5-1,42 4-85,0 0 1,1-1-1,-1 0 1,0 0-1,1 0 1,-1-1-1,1 0 1,0-1 0,1 0-1,-1 0 1,1 0-1,0 0 1,0-1-1,0 0 1,-4-7-1,7 8-30,-1-1 0,1 1-1,1 0 1,-1-1-1,1 0 1,0 1 0,0-1-1,1 0 1,-1 0-1,1 0 1,1 0 0,-1 0-1,1-1 1,0 1-1,0 0 1,1 0 0,0 0-1,0 0 1,0 0-1,5-10 1,6-15-4,3 1 0,0 0-1,2 1 1,0 1 0,25-29 0,117-120 74,-25 30 48,59-101 402,-193 247-507,1 1 1,-1-1-1,1 0 0,0 1 0,-1-1 1,0 1-1,1-1 0,-1 0 0,1 1 0,-1-1 1,0 0-1,1 0 0,-1 1 0,0-1 1,0 0-1,1 0 0,-1 1 0,0-1 0,0 0 1,0 0-1,0 1 0,0-1 0,0 0 1,0 0-1,-1 0 0,1 1 0,0-1 0,-1-1 1,0 1-59,-1 0 1,0 0 0,0 0-1,0 0 1,0 0 0,0 0-1,-1 1 1,1-1 0,0 1-1,-4-1 1,4 1-268,-1 0-1,0 0 1,0-1 0,1 2-1,-1-1 1,0 0-1,0 1 1,1-1 0,-6 3-1,-11 2-753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7.263"/>
    </inkml:context>
    <inkml:brush xml:id="br0">
      <inkml:brushProperty name="width" value="0.2" units="cm"/>
      <inkml:brushProperty name="height" value="0.2" units="cm"/>
    </inkml:brush>
  </inkml:definitions>
  <inkml:trace contextRef="#ctx0" brushRef="#br0">24 105 4865,'-15'-15'2140,"14"14"-2062,1 1 0,-1-1 0,1 1 0,-1-1 1,1 0-1,-1 1 0,1-1 0,0 1 0,-1-1 0,1 0 1,0 0-1,0 1 0,-1-1 0,1 0 0,0 1 0,0-1 1,0 0-1,0 0 0,0 1 0,0-1 0,0 0 0,0 1 1,0-1-1,0 0 0,0 0 0,1-1 0,10-14 828,-9 13-850,0 0 0,-1 0-1,1 0 1,1 0-1,-1 0 1,0 1 0,1-1-1,-1 1 1,1 0 0,0-1-1,0 1 1,0 1 0,0-1-1,0 0 1,0 1-1,0-1 1,1 1 0,5-2-1,54-6 390,-57 9-429,-1-1-1,0 1 1,1 1 0,-1-1 0,0 1 0,1 0 0,-1 0-1,0 0 1,9 4 0,-12-3-8,1 0-1,-1 0 1,0 0 0,1 0-1,-1 0 1,0 0-1,-1 1 1,1-1 0,0 1-1,-1-1 1,1 1-1,-1 0 1,0-1 0,0 1-1,0 0 1,0 0-1,0 0 1,-1 0 0,1 0-1,-1 0 1,0 0-1,0 4 1,0 4 33,0 0 0,-1-1 0,-1 1 0,0 0-1,-4 11 1,-17 42 136,-3-2-1,-42 73 0,2-3-5,61-120-153,0 0-1,1 0 0,1 0 1,0 0-1,0 1 0,2-1 1,-1 14-1,-3-8 25,3-4 246,3-13-258,0 0 0,0 0 1,0 0-1,1 0 0,-1-1 0,0 1 0,0 0 1,1 0-1,-1-1 0,0 1 0,1-1 0,-1 1 1,0-1-1,3 0 0,26 6 34,0-2 0,0-1 1,0-1-1,1-2 0,35-4 0,2 1-1489,-62 4 1108,0-1 1,0-1 0,0 1 0,0-1-1,-1 0 1,1-1 0,0 1 0,0-1-1,-1 0 1,1-1 0,-1 1 0,0-1-1,5-3 1,21-18-2490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7.793"/>
    </inkml:context>
    <inkml:brush xml:id="br0">
      <inkml:brushProperty name="width" value="0.2" units="cm"/>
      <inkml:brushProperty name="height" value="0.2" units="cm"/>
    </inkml:brush>
  </inkml:definitions>
  <inkml:trace contextRef="#ctx0" brushRef="#br0">685 0 8482,'-5'2'3399,"-10"-1"-3173,13-1 132,-2 1-323,1 0-1,-1 0 0,1 0 0,0 1 0,0-1 0,-1 1 1,1 0-1,0 0 0,0 0 0,1 0 0,-1 0 0,0 0 1,1 1-1,-1 0 0,1-1 0,0 1 0,0 0 1,0 0-1,-3 6 0,0 2-40,1 1 0,0 0 0,1 1 0,-2 14 0,1-10 44,-14 52-14,8-32-3,-7 44 1,11-40-3,-35 191 94,-53 179 62,32-129-56,-99 539 221,148-745-308,-95 685 334,102-709-239,-3 0-1,-19 64 0,26-108-143,-2 6 327,7-27-1580,11-50-894,17-79-700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29.497"/>
    </inkml:context>
    <inkml:brush xml:id="br0">
      <inkml:brushProperty name="width" value="0.2" units="cm"/>
      <inkml:brushProperty name="height" value="0.2" units="cm"/>
    </inkml:brush>
  </inkml:definitions>
  <inkml:trace contextRef="#ctx0" brushRef="#br0">587 265 3281,'2'-1'186,"1"1"0,-1-1 0,0 0 0,1 0 1,-1 0-1,0 0 0,0 0 0,0 0 0,1-1 1,-1 1-1,-1-1 0,1 1 0,0-1 0,0 0 1,-1 0-1,1 1 0,0-1 0,-1-1 0,0 1 1,2-4-1,1-1 257,-1 1 0,0-1 0,0 0 0,-1 0 1,0 0-1,2-10 0,-4 12-350,0 0-1,0-1 1,0 1 0,-1 0-1,1-1 1,-1 1 0,-1 0-1,1 0 1,-1-1 0,0 1-1,0 1 1,0-1 0,-1 0-1,0 0 1,0 1 0,0 0 0,0-1-1,-1 1 1,0 0 0,0 1-1,0-1 1,0 1 0,0 0-1,-9-5 1,-1 0-24,1 0 0,-1 2-1,0 0 1,-1 0 0,1 1 0,-1 1-1,-25-4 1,22 7-42,0-1 0,-1 2-1,1 1 1,-1 0 0,1 1 0,0 1-1,0 0 1,0 2 0,1 0 0,-28 12-1,31-10-43,0 0-1,0 0 1,1 1-1,0 1 1,1 0-1,0 1 1,0 0-1,1 1 1,0 0-1,1 1 1,1 0-1,-16 25 1,17-22-10,1 0 0,0 1 0,1 0 0,1 0 0,0 0 0,2 0 0,0 1 0,0-1 1,0 22-1,4-25 14,-1 0 0,1 0 0,1 0 0,1-1 0,0 1 0,0 0 0,1-1 0,1 0 0,0 0 0,0 0 0,1-1 0,12 17 0,4-2 3,1-1 1,1-1-1,1-1 0,41 28 0,-26-19 13,334 259 159,-341-264-132,54 56-1,-79-74-17,0 1 0,-1-1 0,0 1 0,0 0 0,-1 1 1,-1 0-1,0 0 0,0 0 0,-1 0 0,0 1 0,2 13 0,-5-19 4,-1 0-1,0 0 0,0 0 0,0 0 0,-1 0 0,0 0 0,0 0 1,-1-1-1,1 1 0,-1 0 0,0-1 0,-1 1 0,1-1 1,-1 0-1,0 0 0,-1 0 0,1 0 0,-1-1 0,0 1 0,0-1 1,0 0-1,-1 0 0,0 0 0,-7 4 0,-4 2 21,0-1 0,-1 0 0,0-2 0,0 0 0,-1 0 0,-24 4 0,24-6-3,0-1 0,0-2 0,0 1 0,-21-2 0,30-1-12,-1-1 0,1 0 0,0-1 0,0 0 0,0 0 0,0-1 0,0 0 0,0-1 0,1 1 0,-12-9 0,-25-17 44,1-2-1,2-2 0,-62-62 1,98 88-59,0 0 0,0 0 1,0-1-1,1 0 1,0 0-1,1 0 0,0-1 1,0 0-1,1 0 0,-3-12 1,5 15-11,0 0 0,0-1 0,1 1 0,0 0 0,0 0-1,1-1 1,-1 1 0,2 0 0,-1 0 0,0 0 0,1 0 0,0 0 0,1 0 0,-1 0 0,1 1 0,5-8 0,79-100-118,-16 24 84,5-19 58,48-66 84,-115 163-105,1 0 0,0 0 0,0 1 0,1 1 0,13-10-1,-16 16 19,56-49-11257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30.237"/>
    </inkml:context>
    <inkml:brush xml:id="br0">
      <inkml:brushProperty name="width" value="0.2" units="cm"/>
      <inkml:brushProperty name="height" value="0.2" units="cm"/>
    </inkml:brush>
  </inkml:definitions>
  <inkml:trace contextRef="#ctx0" brushRef="#br0">81 89 7626,'-2'7'3927,"-60"840"-4000,59-826 27,-10 106-427,13-112 231,0 0-1,0 0 1,1 0-1,1 0 0,1-1 1,4 16-1,-6-28 170,-1-1-1,0 1 0,1-1 0,-1 0 1,1 0-1,-1 1 0,1-1 0,0 0 1,0 0-1,-1 0 0,1 0 1,0 0-1,0 0 0,0 0 0,0 0 1,0 0-1,0 0 0,1 0 0,-1-1 1,2 2-1,-2-2 46,-1 0-1,1 0 1,0 0-1,-1 0 1,1 0-1,-1 0 1,1-1-1,0 1 1,-1 0 0,1 0-1,0-1 1,-1 1-1,1 0 1,-1 0-1,1-1 1,-1 1-1,1-1 1,-1 1 0,1-1-1,-1 1 1,1-1-1,-1 1 1,0-1-1,1 1 1,-1-1-1,0 1 1,0-1 0,1 0-1,-1 1 1,0-1-1,0 0 1,45-91-1415,172-417-2650,-15-3 3249,-197 499 963,-1-1-1,0 0 1,-1 1-1,-16-42 8749,17 75-8205,2 1-709,5 24 11,-2-1-1,-2 2 1,2 79 0,-7 96 60,2-180 8,1 0 0,3 0 0,17 55 0,1-15 58,-4 0 1,14 94 0,-35-165-51,1 0 1,1 0 0,-1 0 0,1 0-1,1 0 1,0-1 0,0 1 0,1-1-1,0 0 1,1 0 0,0-1 0,0 0-1,1 0 1,0 0 0,13 11-1,-14-15 13,0 0 0,0 0 0,1 0 0,-1-1-1,1 0 1,-1 0 0,1 0 0,0-1-1,0 0 1,0-1 0,1 1 0,-1-1 0,0-1-1,0 1 1,1-1 0,-1-1 0,0 1-1,0-1 1,1-1 0,-1 1 0,0-1 0,11-5-1,-3 1-41,-1-2-1,0 0 0,0 0 0,-1-1 1,0-1-1,18-18 0,1-4-389,30-41 0,-53 62-12,0 0 1,-1-1 0,0 1-1,-1-2 1,-1 1-1,0-1 1,0 0 0,-1 0-1,-1 0 1,0-1 0,-1 0-1,3-19 1,-6 7-712,-3-46 0,-13-45-945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30.628"/>
    </inkml:context>
    <inkml:brush xml:id="br0">
      <inkml:brushProperty name="width" value="0.2" units="cm"/>
      <inkml:brushProperty name="height" value="0.2" units="cm"/>
    </inkml:brush>
  </inkml:definitions>
  <inkml:trace contextRef="#ctx0" brushRef="#br0">0 266 4929,'3'-3'240,"1"-1"134,-1 1 0,1-1 0,-1 1 0,0-1 1,-1 0-1,1 0 0,-1-1 0,0 1 1,1 0-1,-2-1 0,2-4 0,-2 7-298,0 0 0,0 0 0,0 0 0,0 0-1,0 1 1,0-1 0,1 0 0,-1 1 0,0-1 0,1 1-1,-1-1 1,1 1 0,0 0 0,-1-1 0,1 1-1,0 0 1,0 0 0,0 0 0,2 0 0,48-14 280,-26 8-52,18-6 26,1 1 0,0 2 0,0 3 0,70-4 0,-2 9-79,374-18 320,-401 17-865,24-2-1758,-99 4 1498,1-1 1,-1-1 0,1 0-1,-1 0 1,0-1 0,20-10-1,-17 5-487,0-1-1,17-15 0,-31 24 1024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31.370"/>
    </inkml:context>
    <inkml:brush xml:id="br0">
      <inkml:brushProperty name="width" value="0.2" units="cm"/>
      <inkml:brushProperty name="height" value="0.2" units="cm"/>
    </inkml:brush>
  </inkml:definitions>
  <inkml:trace contextRef="#ctx0" brushRef="#br0">1124 1 2921,'15'17'826,"43"52"1559,-53-61-2125,0 0 0,0 0 0,0 0 0,-1 0 0,0 1 0,-1 0 0,3 11 0,-2-10 187,-3 20 2022,-1-30-2406,-1 0 1,1 0 0,0 0-1,-1 1 1,1-1 0,-1 0-1,-12-6 1739,-59-18-1099,50 15-608,-1 2 1,0 0-1,0 2 0,0 0 1,-27-1-1,3 5-14,-1 2 0,1 2 0,-1 2 0,1 2 0,-66 19 1,80-17-69,1 2 0,1 2 1,0 0-1,1 2 0,-47 32 1,38-20-37,2 1 0,1 3 0,-48 50 0,61-54 2,2 1 1,0 1 0,2 1 0,1 0 0,1 1 0,2 1 0,1 1-1,2 0 1,1 0 0,1 2 0,2-1 0,2 1 0,-4 58-1,8-60 14,2-1-1,2 1 0,1 0 0,1-1 0,1 1 0,2-1 0,2-1 1,1 0-1,1 0 0,1 0 0,2-2 0,1 0 0,1 0 0,36 46 0,-25-44 17,2 0-1,1-2 0,1-1 0,2-2 0,0-1 1,2-1-1,0-2 0,2-2 0,0-1 0,1-2 1,43 13-1,-47-19-4,0-2 1,1-1 0,0-2-1,0-1 1,1-2-1,-1-1 1,1-2 0,-1-1-1,1-2 1,-1-2-1,0-1 1,0-2 0,45-16-1,-62 17 16,-1 0 0,0-2 0,0 0 0,-1-1-1,18-14 1,-27 18-110,0 1 0,0-2-1,-1 1 1,1-1-1,-2 0 1,1 0-1,-1-1 1,0 0 0,0 1-1,-1-2 1,0 1-1,4-16 1,-7 21-132,-1-1 0,1 1 0,-1-1 0,0 0 0,0 1 1,-1-1-1,1 0 0,-1 1 0,0-1 0,1 1 0,-2-1 0,1 1 0,0-1 0,-1 1 0,1 0 1,-1 0-1,0 0 0,0 0 0,-1 0 0,1 0 0,0 0 0,-5-3 0,-40-37-2784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5:31.916"/>
    </inkml:context>
    <inkml:brush xml:id="br0">
      <inkml:brushProperty name="width" value="0.2" units="cm"/>
      <inkml:brushProperty name="height" value="0.2" units="cm"/>
    </inkml:brush>
  </inkml:definitions>
  <inkml:trace contextRef="#ctx0" brushRef="#br0">22 100 9714,'-22'-42'6233,"43"52"-6201,-14-7-31,7 4 2,0-1-1,0 0 1,1-1-1,0 0 1,0-1 0,0-1-1,1-1 1,-1 0-1,22 0 1,70-2 123,-1-4 0,200-34 0,-237 31-45,-39 5 12,47-9 0,-71 10-72,1-1 1,0 0-1,0-1 0,-1 1 0,1-1 1,-1 0-1,0-1 0,0 0 0,0 0 1,0 0-1,9-10 0,-14 14-19,0-1 0,-1 1-1,1 0 1,0-1 0,-1 1-1,1-1 1,0 1 0,0 0-1,-1 0 1,1-1 0,0 1-1,0 0 1,0 0 0,-1 0 0,1 0-1,0 0 1,0 0 0,0 0-1,0 0 1,-1 0 0,1 0-1,0 1 1,0-1 0,-1 0-1,1 0 1,0 1 0,1 0-1,24 14 22,-17-8-5,-5-6-13,0 1 0,-1 0 0,1 0-1,-1 0 1,0 0 0,0 0 0,0 1-1,0-1 1,0 1 0,0 0 0,-1 0-1,1 0 1,-1 0 0,0 1 0,0-1-1,0 1 1,-1-1 0,1 1 0,-1-1-1,0 1 1,1 0 0,-2 0-1,1 0 1,0 4 0,2 7 1,0 1-1,9 22 1,6 22 2,60 373-15,-32 7 195,-24-217 39,-21-209-196,1 15 90,2 0 0,0 0 0,2-1 0,12 35 1,-18-63-108,0 1 1,0-1 0,0 0-1,0 1 1,0-1 0,1 0 0,-1 1-1,0-1 1,0 0 0,0 1 0,0-1-1,0 0 1,1 1 0,-1-1-1,0 0 1,0 1 0,1-1 0,-1 0-1,0 0 1,0 1 0,1-1 0,-1 0-1,0 0 1,1 0 0,-1 1-1,0-1 1,1 0 0,-1 0 0,0 0-1,1 0 1,-1 0 0,0 0 0,1 0-1,-1 0 1,1 0 0,-1 0-1,0 0 1,1 0 0,-1 0 0,0 0-1,1 0 1,-1 0 0,1 0 0,13-18 165,5-29-412,9-62-3638,-19 49-397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9:58.813"/>
    </inkml:context>
    <inkml:brush xml:id="br0">
      <inkml:brushProperty name="width" value="0.2" units="cm"/>
      <inkml:brushProperty name="height" value="0.2" units="cm"/>
      <inkml:brushProperty name="color" value="#008C3A"/>
    </inkml:brush>
  </inkml:definitions>
  <inkml:trace contextRef="#ctx0" brushRef="#br0">11 0 5257,'-2'4'1696,"-4"-4"-1800,4 4 56,14-2-1928,10-2 432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1.896"/>
    </inkml:context>
    <inkml:brush xml:id="br0">
      <inkml:brushProperty name="width" value="0.2" units="cm"/>
      <inkml:brushProperty name="height" value="0.2" units="cm"/>
      <inkml:brushProperty name="color" value="#008C3A"/>
    </inkml:brush>
  </inkml:definitions>
  <inkml:trace contextRef="#ctx0" brushRef="#br0">304 1185 2777,'0'-11'221,"0"5"-36,0 0 0,0 0-1,-1-1 1,-3-11 0,3 16-123,1 0 1,-1 0 0,0 0 0,0 0 0,-1 0-1,1 1 1,0-1 0,-1 0 0,1 1-1,-1-1 1,1 1 0,-1-1 0,0 1 0,1-1-1,-1 1 1,0 0 0,0 0 0,-2-1-1,-24-11 528,-1 1 0,0 2-1,-1 1 1,1 1 0,-2 1-1,1 2 1,-31-2-1,59 9-407,6 1-90,10 7-40,63 38 34,-51-31-56,1-1 0,1 0 0,1-3 0,31 12 0,94 32 186,2-6 0,171 31 0,-273-77-97,-50-5-99,-1 0 0,1 0 0,-1 0 0,1-1 0,-1 1 0,1-1 0,-1 0 0,1 0 0,-1 0 0,0 0 0,1-1 0,3-2 0,-6 3-9,0 0 0,0-1 0,0 1 0,-1 0 1,1 0-1,0-1 0,-1 1 0,1 0 0,-1-1 0,1 1 1,-1-1-1,0 1 0,0-1 0,0 1 0,0-1 0,0 1 1,0-1-1,0 1 0,0-3 0,-9-33 55,6 26-46,-6-19-4,-2-1-1,0 1 1,-25-43-1,-56-79 2,63 110-23,2-1 0,2-2 0,2 0 0,-27-79 1,44 101-19,1-1 0,1 0 0,1 0-1,1 0 1,1 0 0,2-1 0,0 1 0,1 0 0,2 0 0,0 0 0,2 0 0,0 1 0,2 0 0,0 0 0,2 1 0,0 0 0,21-32 0,-15 29-43,1 1-1,33-37 1,-43 53 46,1 1 0,0 0 0,0 0 1,1 1-1,0 0 0,0 1 1,1 0-1,-1 0 0,1 1 0,18-6 1,8 1-26,0 1 1,0 1-1,1 2 0,0 2 1,65 2-1,-91 3 31,0 2 0,0-1 0,0 1-1,-1 1 1,0 0 0,0 0 0,0 1 0,-1 1-1,0-1 1,17 17 0,2-1-7,-8-7 10,31 24-23,65 61-1,-100-84 31,-2 0 0,0 1 0,-1 0 0,-1 1 0,0 1 0,-2 0 0,17 39 0,-16-23 38,-2 0-1,-1 0 1,-2 1-1,-1 0 1,-1 0-1,-3 0 1,-1 0-1,-1 0 1,-2 0-1,-2 0 1,-1 0-1,-2-1 1,-1 0-1,-2 0 1,-16 35-1,10-21 117,16-46-138,1-1 0,-1 1 0,1-1 0,-1 1 0,1-1 0,0 1 0,0-1 0,0 1 0,0 0-1,1-1 1,-1 1 0,1-1 0,0 1 0,-1-1 0,1 0 0,0 1 0,2 2 0,-2-4 75,-9 10 26,8-10-101,0 1-1,0-1 1,-1 1-1,1-1 1,0 1-1,0-1 1,1 0-1,-1 1 1,0-1-1,0 1 0,1-1 1,-1 1-1,1-1 1,-1 0-1,1 1 1,0-1-1,-1 0 1,1 1-1,0-1 1,0 0-1,0 0 1,0 0-1,0 0 0,0 0 1,0 0-1,2 1 1,2 1 8,1-2 0,-1 1 0,0 0 0,1-1 0,-1 0 0,1 0 0,0-1 0,6 1 0,42-2 38,1-3 1,70-13-1,62-5 94,-178 22-140,4-1 7,1 1 0,23 2 0,-33-1-13,-1-1 0,1 1-1,-1 0 1,0 0 0,1 1 0,-1-1 0,0 1-1,0-1 1,0 1 0,0 0 0,0 0 0,0 0-1,0 1 1,4 4 0,-4-1 58,-3-5-99,0-1-1,0 0 1,0 1 0,1-1 0,-1 0-1,0 1 1,0-1 0,0 0 0,1 0-1,-1 1 1,0-1 0,1 0 0,-1 0-1,0 0 1,1 1 0,-1-1 0,0 0-1,0 0 1,1 0 0,-1 0 0,1 0-1,-1 0 1,0 1 0,1-1 0,-1 0-1,0 0 1,1 0 0,-1 0 0,0 0-1,1 0 1,-1-1 0,0 1 0,1 0-1,-1 0 1,1 0 0,-1 0 0,0 0-1,1-1 1,34 2-1010,38-2-55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2.681"/>
    </inkml:context>
    <inkml:brush xml:id="br0">
      <inkml:brushProperty name="width" value="0.2" units="cm"/>
      <inkml:brushProperty name="height" value="0.2" units="cm"/>
      <inkml:brushProperty name="color" value="#008C3A"/>
    </inkml:brush>
  </inkml:definitions>
  <inkml:trace contextRef="#ctx0" brushRef="#br0">0 325 2577,'446'-215'1364,"-363"179"-837,-69 35 972,26 2-231,-3 3-1287,17-7 121,0-1-1,1-3 0,66-17 1,90-12 527,-191 34-571,0 1-1,0 1 1,36 4 0,-52-4-105,1 1 1,-1-1 0,0 1 0,0 0 0,1 1 0,-1-1-1,0 1 1,0 0 0,0 0 0,0 0 0,-1 0 0,1 1-1,-1-1 1,1 1 0,-1 0 0,0 0 0,0 1 0,0-1-1,0 0 1,-1 1 0,1 0 0,-1 0 0,3 7 0,-5-11 33,0 1 1,0-1 0,0 1 0,0-1 0,0 0 0,0 1-1,0-1 1,0 1 0,0-1 0,0 0 0,0 1 0,0-1-1,0 1 1,-1-1 0,1 0 0,0 1 0,0-1 0,0 0-1,-1 1 1,1-1 0,0 0 0,-1 1 0,1-1 0,0 0-1,0 0 1,-1 1 0,1-1 0,-1 0 0,1 0-1,-49 36-670,-405 245-2071,317-195 2702,125-75-49,23-13 799,30-16 1253,-33 14-1639,8-3 295,0-1-437,0 1 0,1 1-1,-1 0 1,1 2-1,0 0 1,0 0-1,1 2 1,22-2-1,-17 6-133,0 0 0,0 2-1,-1 0 1,39 14-1,-4-2-14,-35-12-104,0-1-1,1 0 0,-1-2 1,0 0-1,1-1 0,24-5 1,21-10-545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7.963"/>
    </inkml:context>
    <inkml:brush xml:id="br0">
      <inkml:brushProperty name="width" value="0.2" units="cm"/>
      <inkml:brushProperty name="height" value="0.2" units="cm"/>
      <inkml:brushProperty name="color" value="#E71224"/>
    </inkml:brush>
  </inkml:definitions>
  <inkml:trace contextRef="#ctx0" brushRef="#br0">0 1 6065,'0'2'2153,"0"8"-1857,8 16-168,2 26-72,-4-4 48,2 21 48,2-3 0,0 12-32,0 4-32,0-8-56,0 0-64,-2-29-320,0-7-344,0-24-593,0-14-375,2-28 1008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4.337"/>
    </inkml:context>
    <inkml:brush xml:id="br0">
      <inkml:brushProperty name="width" value="0.2" units="cm"/>
      <inkml:brushProperty name="height" value="0.2" units="cm"/>
      <inkml:brushProperty name="color" value="#008C3A"/>
    </inkml:brush>
  </inkml:definitions>
  <inkml:trace contextRef="#ctx0" brushRef="#br0">0 777 1264,'603'-386'26,"-583"373"-26,0-1 1,-1-1-1,20-20 1,-39 34 11,1 1 0,-1 0 0,1-1 0,-1 1 0,0-1 0,1 1-1,-1-1 1,0 1 0,0 0 0,1-1 0,-1 1 0,0-1 0,0 1 0,1-1 0,-1 1 0,0-1 0,0 0 0,0 1 0,0-1 0,0 1 0,0-1 0,0 1 0,0-1 0,0 1 0,0-1-1,0 1 1,-1-1 0,1 1 0,0-1 0,0 1 0,0-1 0,-1 1 0,1-1 0,0 1 0,0-1 0,-1 1 0,1-1 0,0 1 0,-1 0 0,1-1 0,-1 1 0,1 0 0,-1-1-1,1 1 1,0 0 0,-1 0 0,1-1 0,-1 1 0,1 0 0,-1 0 0,1 0 0,-1 0 0,0-1 0,-8-4 820,6 2-560,-8-5 1473,11 8-1727,0 0-1,-1 0 0,1 0 0,0 0 0,-1 0 1,1 0-1,0 0 0,-1 0 0,1 0 0,0 1 1,-1-1-1,1 0 0,0 0 0,0 0 0,-1 0 0,1 1 1,0-1-1,-1 0 0,1 0 0,0 1 0,0-1 1,0 0-1,-1 0 0,1 1 0,0-1 0,0 0 1,0 1-1,0-1 0,-1 0 0,1 1 0,0-1 0,0 0 1,0 1-1,0-1 0,0 0 0,0 1 0,0-1 1,0 0-1,0 1 0,0-1 0,0 0 0,0 1 0,0-1 1,1 1-1,-2 11 22,2 0 1,-1 0-1,2 0 1,-1 0-1,2 0 1,0 0-1,6 16 1,-5-18 1,0 0 1,1 0-1,0-1 0,1 1 1,0-1-1,1-1 1,-1 1-1,2-1 0,-1 0 1,1-1-1,0 0 1,16 11-1,3-1 91,0-1 1,51 20-1,-55-27-52,0-1 0,0-2 1,1 0-1,-1-2 1,1 0-1,0-2 0,1 0 1,-1-2-1,0-1 0,0 0 1,0-2-1,0-1 0,0-1 1,0-1-1,44-18 0,-58 20-45,0 0 0,-1-1 0,1 0 0,-1 0 0,-1-1 0,1 0-1,-1-1 1,0 0 0,0 0 0,-1-1 0,0 0 0,0 0 0,-1-1 0,0 0-1,0 0 1,-1 0 0,0 0 0,-1-1 0,0 0 0,4-18 0,-4 15-11,-1 0 0,-1 0 0,0 0 0,-1-1 0,0 1 1,-1-1-1,0 1 0,-1 0 0,-1-1 0,0 1 1,-1 0-1,-1 0 0,0 0 0,0 1 0,-1-1 0,-1 1 1,0 0-1,0 1 0,-2-1 0,1 1 0,-1 1 0,-1-1 1,0 1-1,0 1 0,-1 0 0,0 0 0,-1 1 1,0 0-1,0 1 0,-14-7 0,10 6-26,0 1 0,-1 0-1,0 1 1,0 1 0,0 0 0,-1 1-1,1 1 1,-1 1 0,0 0 0,0 1-1,0 1 1,0 0 0,0 1 0,0 1-1,0 1 1,1 1 0,-1 0 0,1 1-1,0 0 1,0 2 0,-24 13 0,15-7-7,2 1 1,0 0 0,0 2-1,2 1 1,0 1 0,1 1-1,1 0 1,1 2-1,0 0 1,2 1 0,0 0-1,2 2 1,0-1 0,-16 43-1,18-35 8,3 1-1,0 0 1,2 0-1,-5 60 1,12-72 5,0 0 0,1 1 0,0-1 0,2 0 0,1 0 0,0 0 0,2 0 0,0-1 1,9 19-1,-3-13 16,1-1 1,2 0-1,0-1 1,2 0-1,0-1 0,40 37 1,138 98 149,0-1-31,-166-129-111,-1 1 1,33 45 0,-54-63-11,0-1 0,-1 1 0,-1 1 0,1-1 0,-2 1 0,1 0 0,-1 0 0,-1 0 0,0 0 0,-1 0 0,0 1 0,1 20 0,-4-28 7,1 1 0,-1 0 1,1-1-1,-1 1 0,-1 0 0,1-1 1,-1 0-1,1 1 0,-1-1 0,-1 0 0,1 0 1,0 0-1,-1 0 0,-3 4 0,0-2 33,0 0-1,0-1 1,-1 1-1,0-1 1,0 0-1,0-1 1,-10 5-1,-4 0 94,-1-1-1,1-1 1,-1-1-1,0-1 1,-26 3 0,14-6 98,-1-1 0,1-2 1,0-2-1,0 0 0,1-3 1,-1 0-1,1-2 1,-58-23-1,79 26-180,0 0 0,1-1 0,0 0 0,0-1 0,0-1-1,1 1 1,0-1 0,1-1 0,0 0 0,0 0 0,-9-14 0,10 12-14,16 9-353,-7 2 233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5.393"/>
    </inkml:context>
    <inkml:brush xml:id="br0">
      <inkml:brushProperty name="width" value="0.2" units="cm"/>
      <inkml:brushProperty name="height" value="0.2" units="cm"/>
      <inkml:brushProperty name="color" value="#008C3A"/>
    </inkml:brush>
  </inkml:definitions>
  <inkml:trace contextRef="#ctx0" brushRef="#br0">443 1 1832,'0'2'65,"0"0"0,0-1 1,1 1-1,-1 0 0,0 0 0,-1-1 0,1 1 0,0 0 0,0 0 0,-1 0 0,1-1 0,-1 1 0,0 0 0,1-1 0,-1 1 0,0-1 0,0 1 0,0-1 0,0 1 0,0-1 0,0 1 0,0-1 0,-1 0 1,1 0-1,0 0 0,-1 1 0,1-1 0,-1-1 0,0 1 0,1 0 0,-1 0 0,1-1 0,-1 1 0,0 0 0,0-1 0,1 0 0,-1 1 0,0-1 0,-3 0 0,-3 8 522,-27 49-125,-10 19 100,38-60-387,0 0 0,2 1-1,-8 34 1,7-22-24,-5 23 176,-4 72 0,7-55-153,-36 268 481,19-77-218,-6 103-269,-46 474 154,52-590-149,-9 133 336,31-333-310,2 0 0,5 53 0,1-11 383,-7-73-278,4-30 522,8-18-1244,1 0 0,2 1-1,1 0 1,20-31 0,9-3-745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6.673"/>
    </inkml:context>
    <inkml:brush xml:id="br0">
      <inkml:brushProperty name="width" value="0.2" units="cm"/>
      <inkml:brushProperty name="height" value="0.2" units="cm"/>
      <inkml:brushProperty name="color" value="#008C3A"/>
    </inkml:brush>
  </inkml:definitions>
  <inkml:trace contextRef="#ctx0" brushRef="#br0">0 1363 2296,'442'-662'0,"-367"545"0,-67 101-1,-11 11 0,3 5 1,-50-35 452,32 24 2847,145 101-2725,-114-82-513,0-1 1,0 0 0,1 0 0,0-2-1,0 0 1,0 0 0,1-1 0,-1-1-1,1 0 1,0-1 0,0-1 0,0 0-1,0-1 1,0-1 0,0 0-1,0-1 1,0 0 0,18-7 0,-5 1 50,0-2 0,-1-1 0,0-1 0,-1-1 0,0-1 0,-1-1 0,-1-2 0,26-22 1,-38 29-20,0 0 0,-1-1 0,0 0 0,-1-1 0,-1 0 0,0-1 0,8-14 0,-13 20-22,-1 0-1,-1-1 0,1 1 0,-1-1 0,0 0 0,-1 0 0,0 0 0,0 0 0,-1 0 0,1 0 0,-2 0 0,1 0 0,-1 0 0,-1 1 0,-2-12 0,-2 2 16,0 0-1,0 0 0,-2 0 0,0 1 1,-16-24-1,17 29-72,-1 1 0,-1-1-1,1 2 1,-1-1 0,-1 1 0,0 1-1,0 0 1,-22-13 0,15 13-10,-1 0 1,1 1-1,-1 1 1,-1 1-1,1 0 0,-1 2 1,1 0-1,-1 1 0,-29 1 1,23 2 1,-1 1 0,1 1 1,0 2-1,0 0 0,0 2 1,-42 17-1,43-14-9,1 2 0,0 0 0,0 2 0,1 0 0,1 2-1,0 0 1,1 1 0,1 1 0,1 1 0,0 0 0,2 2 0,0 0 0,1 0 0,1 2 0,-11 23-1,16-21-1,1-1 0,1 1 0,1 1 0,1-1-1,2 1 1,0 0 0,2 52 0,5-25 8,1 0-1,24 95 1,-18-109 22,2 0 0,1 0-1,2-2 1,1 1 0,3-2 0,0-1-1,3 0 1,1-2 0,1 0-1,1-2 1,2-1 0,63 52-1,-18-25 57,-36-28-4,48 45 1,-84-73-73,1 1 1,-1-1 0,0 0 0,1 0 0,-1 1-1,0-1 1,0 0 0,0 1 0,0-1 0,0 1-1,0 0 1,0-1 0,0 1 0,-1 0 0,1 0-1,0-1 1,-1 1 0,0 0 0,1 0 0,-1 0-1,0-1 1,0 1 0,0 0 0,-1 3 0,-1-2 5,1-1 1,-1 0 0,0 0-1,-1 0 1,1 0 0,0-1-1,0 1 1,-1 0 0,1-1-1,-1 0 1,0 1 0,1-1-1,-1 0 1,0-1 0,-2 2-1,-10 2 35,1-1 0,-1 0 0,1-1 0,-29 1 0,-63-7 129,74 3-119,-226-34 561,173 20 29,-92-4-1,169 19-637,8 0-7,-1 0-1,0 0 0,0 1 0,0-1 1,0 0-1,1 0 0,-1 0 0,0 0 0,0 0 1,0 0-1,0 0 0,0 0 0,0 0 1,1-1-1,-1 1 0,0 0 0,0-1 0,0 1 1,1 0-1,-1-1 0,0 1 0,0-1 1,1 1-1,-1-1 0,0 1 0,1-1 0,-1 0 1,1 1-1,-1-1 0,1 0 0,-1 1 1,0-2-1,5 1-362,84 9-1509,32 6 395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07.582"/>
    </inkml:context>
    <inkml:brush xml:id="br0">
      <inkml:brushProperty name="width" value="0.2" units="cm"/>
      <inkml:brushProperty name="height" value="0.2" units="cm"/>
      <inkml:brushProperty name="color" value="#008C3A"/>
    </inkml:brush>
  </inkml:definitions>
  <inkml:trace contextRef="#ctx0" brushRef="#br0">1 24 1640,'744'63'-9,"-613"-51"5,-99-9-4,-24-5 32,1-2 36,-6 3 95,-1 0 0,1 0 0,-1 0 0,1 0 0,-2-36 7951,-1 36-8031,0 0 1,-1-1-1,1 1 1,-1 0-1,0 0 1,1 0-1,-1 0 1,0 1-1,1-1 1,-1 0-1,0 0 1,0 0-1,0 0 1,0 1-1,-1-2 1,-6-3-32,-1 0 0,0 1 0,0-1 0,0 2 1,-1-1-1,1 1 0,-1 1 0,0 0 0,-16-2 0,18 4-34,0 0 0,1 0 0,-1 0-1,0 1 1,1 1 0,-1-1 0,1 1-1,0 0 1,-1 1 0,1 0 0,-8 4-1,-4 3-5,0 2-1,-24 19 0,29-20-6,1 1-1,0 0 1,1 1-1,1 0 1,0 1 0,0 0-1,2 1 1,0 0-1,0 0 1,2 1-1,0 0 1,0 1 0,2 0-1,-6 25 1,9-31 5,0 0 0,1 0-1,1 0 1,-1 0 0,2 0 0,-1 0 0,2 0 0,-1 0 0,2-1 0,-1 1 0,1 0-1,1-1 1,0 0 0,0 0 0,1 0 0,1 0 0,-1-1 0,1 0 0,1 0 0,0 0-1,0-1 1,1 0 0,0-1 0,11 10 0,-3-7 37,0 0 0,0-1 0,1-1 1,0 0-1,0-2 0,1 0 0,0 0 0,0-2 0,1 0 0,-1-1 0,1-1 1,-1-1-1,1-1 0,19-1 0,27-6 416,1-2-1,100-28 1,-158 35-406,29-8 373,-2-3 0,66-31-1,-81 35-239,25-15 624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17.295"/>
    </inkml:context>
    <inkml:brush xml:id="br0">
      <inkml:brushProperty name="width" value="0.2" units="cm"/>
      <inkml:brushProperty name="height" value="0.2" units="cm"/>
      <inkml:brushProperty name="color" value="#008C3A"/>
    </inkml:brush>
  </inkml:definitions>
  <inkml:trace contextRef="#ctx0" brushRef="#br0">155 890 4425,'-17'-12'1344,"-1"0"1,-1 0 0,1 2-1,-22-8 1,6 1-438,26 12-295,26 10-540,1 3-67,-1 0 0,-1 1 0,0 2 0,0-1 0,28 25 1,-19-15 23,0 0 1,37 18 0,-3-8 21,111 37 1,72 6 26,-212-65-65,177 36 163,-164-36-74,-39-7-112,3 0 203,-7-3 164,-25-17 196,24 19-553,-81-59 149,-42-32-85,106 75-60,0 1 0,2-2 1,0 0-1,-24-35 0,25 29-20,1-1 0,0-1 0,2 1 0,1-2 0,1 1 0,2-2 0,0 1 0,-4-34 0,9 42-30,1 0-1,1 0 1,0 0 0,1 0-1,1-1 1,1 1 0,1 1-1,0-1 1,1 0 0,1 1 0,1 0-1,0 1 1,11-18 0,-2 9-7,2 0 0,1 1 0,1 1 0,1 1 0,44-36 0,-7 13-28,80-46 0,-118 79 52,0 1 0,0 1 1,1 1-1,0 1 0,40-11 1,-51 17 9,1 0 1,-1 1 0,1 0-1,-1 1 1,1 0 0,-1 1-1,1 0 1,-1 0 0,0 1-1,0 1 1,1 0 0,-2 0-1,1 1 1,14 7 0,-5 0-6,-1 1 0,-1 2 0,1-1 1,-2 2-1,0 0 0,-1 1 0,-1 1 1,0 0-1,-1 1 0,-1 0 0,-1 1 1,0 1-1,12 33 0,-8-12 25,-1 2 1,-2 0-1,-3 0 0,-1 1 0,4 78 0,-11-82 40,-1 1 0,-2-1 0,-2 1 0,-2-1-1,-18 64 1,15-75 69,-1-1 0,-1 0 0,-1-1 0,-2-1 0,0 0-1,-2-1 1,-1 0 0,-27 30 0,40-51-37,2-1 9,0 0 0,-1 0 1,1 0-1,-1 0 0,0-1 1,0 1-1,0-1 0,0 0 1,-1 0-1,1 0 1,-1 0-1,1 0 0,-8 1 1,11-3-67,-1 0 0,1 0 0,0 0 0,-1 0 0,1 0 1,-1 0-1,1 0 0,0 0 0,-1 0 0,1-1 0,0 1 1,-1 0-1,1 0 0,0 0 0,-1-1 0,1 1 0,0 0 1,0-1-1,-1 1 0,1 0 0,0 0 0,0-1 0,-1 1 1,1 0-1,0-1 0,0 1 0,0 0 0,0-1 0,0 1 1,-1-1-1,1 1 0,0 0 0,0-1 0,0 1 1,0-1-1,0 1 0,0 0 0,0-1 0,0 1 0,0 0 1,1-1-1,-1 1 0,0-1 0,0 1 0,0 0 0,0-1 1,0 1-1,1 0 0,-1-1 0,0 1 0,0 0 0,1-1 1,-1 1-1,0 0 0,1-1 0,18-10-27,1 0 0,0 1 1,1 1-1,0 1 0,1 1 0,43-8 0,61-9 54,195-10 1,-310 34-46,56-1 57,-63 1-63,-1 0 0,1 0-1,0 0 1,0 1 0,-1 0 0,1-1 0,0 1 0,-1 1 0,1-1 0,-1 0 0,0 1 0,5 3 0,-5 1-203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17.715"/>
    </inkml:context>
    <inkml:brush xml:id="br0">
      <inkml:brushProperty name="width" value="0.2" units="cm"/>
      <inkml:brushProperty name="height" value="0.2" units="cm"/>
      <inkml:brushProperty name="color" value="#008C3A"/>
    </inkml:brush>
  </inkml:definitions>
  <inkml:trace contextRef="#ctx0" brushRef="#br0">1 24 4913,'5'-19'4672,"-3"15"-4283,-1 4-308,0 0 0,0-1 0,1 1 0,-1 0-1,0 0 1,0 0 0,0 0 0,1 1 0,-1-1-1,0 0 1,0 0 0,0 1 0,0-1 0,1 1 0,0 0-1,33 9 154,40 4 535,0-4 0,82 1 0,115-26-62,-207 9-2633,-43 0 1228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18.102"/>
    </inkml:context>
    <inkml:brush xml:id="br0">
      <inkml:brushProperty name="width" value="0.2" units="cm"/>
      <inkml:brushProperty name="height" value="0.2" units="cm"/>
      <inkml:brushProperty name="color" value="#008C3A"/>
    </inkml:brush>
  </inkml:definitions>
  <inkml:trace contextRef="#ctx0" brushRef="#br0">19 1 5129,'2'0'698,"-2"0"-615,1 0-1,-1 0 1,1 0-1,0 0 0,-1-1 1,1 1-1,-1 0 1,1 0-1,0 0 0,-1 0 1,1 1-1,-1-1 1,1 0-1,-1 0 0,1 0 1,-1 0-1,1 0 1,0 1-1,-1-1 1,1 0-1,-1 1 0,1-1 1,-1 0-1,0 1 1,1-1-1,-1 0 0,1 1 1,-1-1-1,0 1 1,1-1-1,-1 1 1,0-1-1,1 1 0,-1-1 1,0 1-1,1 0 1,-16 581 1314,15-456-855,-15 273 839,13-388-1432,0 2-158,0 2 0,0-1 0,2 0 0,-1 0 0,2 0 1,0 0-1,1 0 0,4 21 0,1-20-1783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19.061"/>
    </inkml:context>
    <inkml:brush xml:id="br0">
      <inkml:brushProperty name="width" value="0.2" units="cm"/>
      <inkml:brushProperty name="height" value="0.2" units="cm"/>
      <inkml:brushProperty name="color" value="#008C3A"/>
    </inkml:brush>
  </inkml:definitions>
  <inkml:trace contextRef="#ctx0" brushRef="#br0">87 1 4745,'-61'42'2531,"60"-41"-2439,0 0 0,1-1 0,-1 1 0,1-1 0,-1 0 0,0 1 0,1-1 0,-1 1 0,0-1-1,1 0 1,-1 0 0,0 1 0,0-1 0,-15-4 3369,134 7-2866,74-6-65,229-39 719,-411 40-1209,1 2 0,0 0 1,-1 0-1,1 1 0,10 2 1,-17-2-76,-1 0 0,1 0 0,-1 0 0,0 0 1,1 1-1,-1-1 0,0 1 0,0 0 1,0 0-1,0 0 0,0 1 0,-1-1 1,1 0-1,-1 1 0,1 0 0,-1 0 0,3 4 1,0 10-797,3 3-898,-8-19 1659,1-1-1,-1 0 1,1 1 0,0-1 0,-1 1 0,1-1 0,0 0 0,-1 1 0,1-1-1,0 0 1,-1 1 0,1-1 0,0 0 0,-1 0 0,1 0 0,0 0 0,0 0-1,-1 0 1,1 0 0,0 0 0,-1 0 0,1 0 0,0 0 0,0 0 0,-1-1-1,1 1 1,0 0 0,-1 0 0,2-1 0,18-18-2463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19.525"/>
    </inkml:context>
    <inkml:brush xml:id="br0">
      <inkml:brushProperty name="width" value="0.2" units="cm"/>
      <inkml:brushProperty name="height" value="0.2" units="cm"/>
      <inkml:brushProperty name="color" value="#008C3A"/>
    </inkml:brush>
  </inkml:definitions>
  <inkml:trace contextRef="#ctx0" brushRef="#br0">33 25 7034,'-14'-24'5006,"12"23"-4625,-2 11-381,-4 55 22,3 0-1,6 110 0,29 138 620,2 100 401,-31-347-873,-6 138 493,4-198-620,-2 60 264,3-62-276,0-1 0,0 0-1,0 1 1,1-1 0,-1 0 0,1 1-1,0-1 1,0 0 0,0 0-1,0 1 1,0-1 0,1 0-1,0 0 1,2 4 0,-4-7-40,1 0 1,-1 0 0,0 0-1,0 0 1,0 0 0,0 0 0,0 0-1,1 0 1,-1 1 0,0-1-1,0 0 1,0 0 0,1 0-1,-1 0 1,0 0 0,0 0 0,0 0-1,1 0 1,-1 0 0,0 0-1,0 0 1,0 0 0,0 0-1,1 0 1,-1 0 0,0-1 0,0 1-1,0 0 1,1 0 0,-1 0-1,0 0 1,0 0 0,0 0-1,0 0 1,0-1 0,1 1-1,-1 0 1,0 0 0,0 0 0,0 0-1,0 0 1,0-1 0,0 1-1,0 0 1,0 0 0,0 0-1,0-1 1,1 1 0,-1 0 0,0 0-1,0 0 1,0 0 0,0-1-1,0 1 1,3-17-2766,-1 7 2116,8-25-890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0.309"/>
    </inkml:context>
    <inkml:brush xml:id="br0">
      <inkml:brushProperty name="width" value="0.2" units="cm"/>
      <inkml:brushProperty name="height" value="0.2" units="cm"/>
      <inkml:brushProperty name="color" value="#008C3A"/>
    </inkml:brush>
  </inkml:definitions>
  <inkml:trace contextRef="#ctx0" brushRef="#br0">1 1 5417,'1'4'4845,"-2"0"-4830,1 0-1,-1 0 1,1 0-1,0-1 1,0 1-1,1 0 1,-1 0-1,1 0 1,1 4 0,4 12 42,0 0 1,1-1-1,2 0 1,0 0-1,0-1 1,14 19-1,227 371 1424,-20 48-588,-39 24-367,-161-379-388,-5 0 0,25 196 1,-45-222-27,-2 0 0,-4 1 0,-3-1-1,-25 135 1,16-149 54,-36 101-1,35-128-62,-1 0 1,-1-1-1,-2 0 0,-26 34 0,-4-8 212,-1-2 0,-77 67 0,104-103-178,-1-1 1,-38 25-1,52-39-91,-1 0-1,0-1 0,0-1 1,0 0-1,-1 0 1,1-1-1,-1 0 1,0-1-1,-18 2 0,14-6 68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32:28.385"/>
    </inkml:context>
    <inkml:brush xml:id="br0">
      <inkml:brushProperty name="width" value="0.2" units="cm"/>
      <inkml:brushProperty name="height" value="0.2" units="cm"/>
      <inkml:brushProperty name="color" value="#E71224"/>
    </inkml:brush>
  </inkml:definitions>
  <inkml:trace contextRef="#ctx0" brushRef="#br0">90 0 6417,'4'19'671,"-1"-1"-1,0 1 0,-2 0 0,-1 35 0,-14 78-297,6-74-153,-57 377 201,61-419-392,1-5-38,1 0 1,0 1 0,1-1-1,0 22 1,1-30-37,0 0-1,0-1 1,1 1-1,0 0 1,-1 0-1,1-1 1,0 1-1,0 0 1,1-1-1,-1 1 1,0-1-1,1 1 0,0-1 1,-1 0-1,1 0 1,0 0-1,0 0 1,0 0-1,1 0 1,-1 0-1,0 0 1,1-1-1,-1 0 1,5 3-1,-2-2-59,1 0-1,-1-1 0,0 1 0,1-1 1,-1 0-1,1-1 0,-1 1 1,1-1-1,-1 0 0,1 0 0,-1-1 1,1 0-1,-1 0 0,0 0 0,1 0 1,-1-1-1,7-3 0,6-4-308,-1-1 0,0 0-1,25-21 1,-5 3-367,43-25 132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1.291"/>
    </inkml:context>
    <inkml:brush xml:id="br0">
      <inkml:brushProperty name="width" value="0.2" units="cm"/>
      <inkml:brushProperty name="height" value="0.2" units="cm"/>
      <inkml:brushProperty name="color" value="#008C3A"/>
    </inkml:brush>
  </inkml:definitions>
  <inkml:trace contextRef="#ctx0" brushRef="#br0">889 1 4049,'-13'1'397,"0"0"1,0 2-1,0-1 0,0 1 0,0 1 1,0 1-1,1 0 0,0 0 1,-13 8-1,-15 11 494,-46 35-1,64-41-650,1 2-1,0 0 1,1 0-1,2 2 0,-31 45 1,-65 133 341,89-153-471,-27 54 53,5 3 1,4 1 0,5 3 0,5 1 0,-21 120-1,27-73 44,7 2 0,1 204-1,21-269-76,3 0 0,5-1 0,4-1 0,3 0 0,37 111-1,-29-136-84,2-1-1,4-1 1,2-2 0,78 110-1,-90-142-5,2-1-1,1-1 1,2-1 0,0-1-1,2-1 1,1-2 0,0-1 0,2-1-1,0-1 1,1-2 0,41 16-1,-4-5 246,1-3-1,124 29 1,-181-52-214,-1-1 0,1-1 0,13 1 0,-25-2-91,1 0-1,0 0 0,0 0 1,-1 0-1,1 0 1,0 0-1,0 0 0,-1-1 1,1 1-1,0-1 1,0 1-1,-1-1 0,1 0 1,-1 0-1,1 0 0,-1 1 1,1-1-1,-1-1 1,1 1-1,-1 0 0,0 0 1,0 0-1,0-1 1,1 1-1,-1-1 0,0 1 1,-1-1-1,1 1 1,1-4-1,-2 4-62,1-1-1,-1 0 1,1 0-1,-1 0 1,1 0-1,0 1 1,0-1-1,0 0 1,0 1-1,0-1 1,2-1-1,28-15-524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2.778"/>
    </inkml:context>
    <inkml:brush xml:id="br0">
      <inkml:brushProperty name="width" value="0.2" units="cm"/>
      <inkml:brushProperty name="height" value="0.2" units="cm"/>
      <inkml:brushProperty name="color" value="#008C3A"/>
    </inkml:brush>
  </inkml:definitions>
  <inkml:trace contextRef="#ctx0" brushRef="#br0">433 487 5305,'7'-10'629,"0"0"0,0 0 0,8-18-1,-15 27-562,0 0 0,0 0 0,1 0 0,-2 0 0,1 0 0,0 0 0,0 0 0,0-1 0,0 1 0,-1 0 0,1 0 0,0 0 0,-1 0 0,1 0 0,-1 0 0,0 0 0,1 0 0,-1 1 0,0-1 0,1 0 0,-1 0 0,0 0 0,0 1 0,0-1 0,1 0 0,-1 1 0,0-1 0,0 1 0,0-1 0,0 1 0,0-1 0,0 1-1,-2-1 1,-37-9 1091,37 10-1130,0 0 1,0-1 0,0 1 0,0 0-1,0 1 1,1-1 0,-1 0 0,0 1-1,0-1 1,0 1 0,1 0-1,-1 0 1,0 0 0,1 1 0,-1-1-1,-3 3 1,4-2-26,0 1 0,0-1 0,0 1 0,0-1 0,1 1-1,0 0 1,-1 0 0,1 0 0,0 0 0,0 0 0,0 0 0,1 0 0,-1 0 0,1 0-1,0 0 1,0 0 0,0 3 0,0 5 5,1-1-1,0 0 0,1 0 1,0 0-1,0 0 0,1 0 1,0 0-1,1-1 0,0 1 1,1-1-1,0 0 0,0 0 1,1-1-1,0 0 0,1 0 1,-1 0-1,11 8 0,-7-6 13,1-1 0,1 0 0,0-1 0,0 0 0,1-1-1,0 0 1,0-1 0,0 0 0,1-1 0,0-1-1,25 5 1,-30-8 9,0-1 0,1 1 1,-1-2-1,0 1 0,1-1 0,-1-1 0,0 0 0,0 0 0,0-1 0,14-5 1,5-6 111,48-30 0,-64 37-115,10-7 29,-1-1-1,-1-1 1,0-1-1,-1 0 1,0-2-1,-2 0 1,0-1-1,-2-1 1,0 0-1,13-25 1,-23 36-27,1-1 0,-1-1 0,-1 1 0,0-1 0,-1 1 1,0-1-1,-1 0 0,0-1 0,-1 1 0,0 0 0,-1 0 0,0 0 1,-1-1-1,-1 1 0,0 0 0,0 0 0,-1 0 0,-1 0 1,0 1-1,0 0 0,-1-1 0,-1 1 0,-10-15 0,9 17-28,0-1-1,0 2 1,-1-1-1,-1 1 1,1 0-1,-1 1 1,-1 0-1,1 0 1,-1 1-1,0 1 1,-1-1-1,1 2 1,-1-1 0,0 1-1,0 1 1,-1 0-1,1 1 1,0 0-1,-1 1 1,0 0-1,-13 1 1,4 0-40,-1 2 0,1 1-1,0 1 1,0 0 0,0 2 0,1 0 0,0 1 0,0 2 0,1 0 0,-32 19 0,23-10-4,2 1-1,0 2 0,2 0 1,0 1-1,1 2 1,2 0-1,0 1 0,1 2 1,-19 35-1,32-50 34,2 1 1,-1 0-1,2 0 0,0 1 1,0-1-1,1 1 0,1 0 1,0-1-1,1 1 1,1 0-1,0 0 0,3 20 1,1-8-2,2 0 1,0 0 0,2 0 0,0-1 0,18 35 0,6 3-1,55 82 0,64 61 22,149 162 16,-279-342-14,-2 1 1,25 42-1,-40-60 10,1 1-1,-1 0 1,0 0 0,-1 0-1,-1 0 1,1 0-1,-1 0 1,-1 1 0,0-1-1,-1 1 1,0 10-1,-1-16 12,1 0-1,-2 0 1,1 0-1,0-1 0,-1 1 1,0 0-1,0-1 0,0 1 1,0-1-1,-1 0 1,0 0-1,0 0 0,0 0 1,0 0-1,-1-1 0,1 1 1,-1-1-1,0 0 0,0 0 1,-9 4-1,-1 1 67,-1-2 0,0 0 0,-1 0 0,1-2 0,-19 4 0,3-3 36,-1-1-1,-1-1 0,1-2 0,0-1 0,-47-6 1,15-4 178,-105-29 1,141 31-196,1-2 0,1 0-1,0-2 1,0-1 0,-39-27 0,48 28-74,1-1 0,0 0 0,1-1-1,1-1 1,0 0 0,2-1 0,-1 0 0,-15-29 0,28 45-59,-1-1 1,1 1-1,0 0 1,-1-1-1,1 1 1,0 0-1,0-1 1,-1 1 0,1 0-1,0-1 1,0 1-1,0 0 1,-1-1-1,1 1 1,0-1-1,0 1 1,0-1-1,0 1 1,0 0 0,0-1-1,0 1 1,0-1-1,0 1 1,0-1-1,0 1 1,0 0-1,0-1 1,0 1-1,1-1 1,-1 1-1,0 0 1,0-1 0,0 1-1,1-1 1,-1 1-1,0 0 1,0-1-1,1 1 1,-1 0-1,0 0 1,1-1-1,-1 1 1,0 0 0,1 0-1,-1-1 1,0 1-1,1 0 1,-1 0-1,1-1 1,25 2-1033,-20 0 819,13 1-1062,0-1 0,37-2 0,-3-9-1324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3.644"/>
    </inkml:context>
    <inkml:brush xml:id="br0">
      <inkml:brushProperty name="width" value="0.2" units="cm"/>
      <inkml:brushProperty name="height" value="0.2" units="cm"/>
      <inkml:brushProperty name="color" value="#008C3A"/>
    </inkml:brush>
  </inkml:definitions>
  <inkml:trace contextRef="#ctx0" brushRef="#br0">911 476 3745,'2'0'175,"-1"0"1,1 0-1,-1 0 0,0 0 1,1-1-1,-1 1 1,0 0-1,1-1 1,-1 1-1,0-1 0,1 1 1,-1-1-1,0 0 1,0 1-1,0-1 0,0 0 1,1 0-1,-1 0 1,0 0-1,-1 0 0,1 0 1,0 0-1,0 0 1,0-2-1,0 0-68,-1 0-1,0 1 0,0-1 1,0 0-1,0 0 1,-1 0-1,1 0 1,-1 0-1,1 1 1,-1-1-1,0 0 1,-2-2-1,-5-20 194,-4-10 119,-1 0-1,-34-60 0,35 77-371,-2 0 0,0 1 0,-1 0 0,0 2 0,-2 0 0,1 0 0,-2 2 0,0 0 0,-1 1 0,0 0 0,-1 2 0,0 1 0,0 0 0,-1 1 0,0 1 0,-25-4 0,29 7-47,0 1-1,0 1 1,-1 1-1,1 0 1,0 1 0,-1 1-1,1 1 1,0 0-1,0 1 1,0 1-1,0 1 1,0 0-1,1 1 1,0 1-1,0 1 1,1 0-1,0 0 1,1 2-1,-1 0 1,-23 23 0,22-18-22,1 2 0,1 0 0,0 1 1,1 0-1,2 1 0,-1 1 1,2-1-1,1 2 0,0-1 1,-7 29-1,9-14 0,1-1 0,1 1 0,2 0 0,1 1 1,2-1-1,2 0 0,7 46 0,-6-62 23,0-1 1,2 1-1,0-1 0,1 0 0,1-1 0,0 1 1,1-1-1,1-1 0,1 0 0,23 30 1,-22-34 18,0 0 1,1-1 0,1 0 0,0 0 0,1-1-1,0-1 1,0-1 0,1 0 0,0-1 0,0 0 0,1-1-1,24 6 1,-23-9 62,1 0 0,-1-1 1,1 0-1,0-2 0,-1 0 0,1-1 0,0-1 0,-1 0 0,1-1 0,-1-2 0,0 1 1,0-2-1,0 0 0,19-11 0,-24 11 46,1-1 0,-1-1 0,0 0 1,-1-1-1,0 0 0,0-1 0,-1 0 0,0 0 0,-1-1 1,0-1-1,-1 1 0,0-1 0,-1-1 0,0 1 0,-1-1 0,0-1 1,-1 1-1,3-15 0,-2 4 1,-1 1 0,-2-1 0,0 0 0,-1 0 1,-2 0-1,-3-40 0,-45-105-233,54 199-107,1 1 0,2-1-1,1-1 1,1 0 0,17 33 0,2-14 168,1-2 1,55 62 0,-43-58 24,-17-19-5,1-2-1,46 40 0,-71-67-14,0 0 0,0 0 0,1 0 0,-1-1-1,0 1 1,1-1 0,-1 0 0,1 0 0,0 0-1,-1 0 1,1 0 0,0 0 0,0-1 0,-1 1-1,1-1 1,0 0 0,0 0 0,0 0 0,0 0-1,-1 0 1,1-1 0,0 1 0,3-2 0,-1-1-183,-1 1 0,1-1 0,-1 0 0,0 0 1,0 0-1,0-1 0,-1 1 0,1-1 0,-1 0 1,0 0-1,0 0 0,0-1 0,3-6 0,26-57-2504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4.283"/>
    </inkml:context>
    <inkml:brush xml:id="br0">
      <inkml:brushProperty name="width" value="0.2" units="cm"/>
      <inkml:brushProperty name="height" value="0.2" units="cm"/>
      <inkml:brushProperty name="color" value="#008C3A"/>
    </inkml:brush>
  </inkml:definitions>
  <inkml:trace contextRef="#ctx0" brushRef="#br0">0 315 5513,'4'-9'1145,"-1"1"0,0-1 1,0 0-1,1-11 0,-3 14-1059,-1 0 0,2 1 0,-1 0 0,0-1 0,1 1 0,0 0 0,1 0 0,-1 0 0,1 0 0,0 0 0,0 0 0,0 1 0,1-1 0,7-6 0,0 2 15,0 1-1,0 1 1,1 0-1,0 0 1,22-7-1,70-18 236,-11 3-130,-50 11-108,-16 7-1,54-17 0,-74 26-96,1 1 1,-1 0-1,1 0 1,-1 0-1,1 1 1,-1 0 0,1 0-1,0 1 1,-1 0-1,1 1 1,-1-1-1,10 5 1,-15-5-8,0 0 0,1 0 1,-1 0-1,0 0 1,0 1-1,0-1 1,0 1-1,0 0 0,0 0 1,-1-1-1,1 1 1,-1 0-1,1 0 0,-1 1 1,1-1-1,-1 0 1,0 0-1,0 1 1,0-1-1,-1 1 0,1-1 1,0 0-1,-1 1 1,0-1-1,1 1 1,-1 0-1,0-1 0,0 1 1,-1-1-1,1 1 1,0-1-1,-1 1 0,-1 4 1,0 0-6,-1 1 0,0 0 0,0-1 0,-1 1 0,0-1 0,0 0 0,0-1 0,-1 1 0,-7 7 0,-124 105-52,21-22 75,97-79 6,0 0-1,2 1 1,-28 40 0,31-38 0,4-7-10,0 0 0,0 1 0,2 0 0,-10 25 0,16-36-6,0 1 1,0-1 0,0 0 0,0 0-1,1 1 1,0-1 0,0 0-1,0 1 1,0-1 0,1 0-1,0 1 1,-1-1 0,2 0-1,-1 0 1,0 1 0,1-1-1,0 0 1,0-1 0,0 1 0,0 0-1,1-1 1,5 7 0,-4-6 10,1 0 1,0 0 0,0-1-1,0 0 1,1 0 0,-1-1-1,1 1 1,0-1 0,-1 0 0,1 0-1,8 0 1,70 9 187,-80-10-188,20-1 139,-1-1 0,1-1 0,-1-2 0,1 0 1,-1-1-1,34-12 0,25-6 280,-74 22-589,0 0 0,0 0 0,-1 1 1,1 0-1,0 1 0,0 0 0,0 0 1,-1 0-1,1 1 0,0 0 0,-1 1 1,0-1-1,1 2 0,10 5 1,-18-9 132,21 8-2248,0-17-476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5.537"/>
    </inkml:context>
    <inkml:brush xml:id="br0">
      <inkml:brushProperty name="width" value="0.2" units="cm"/>
      <inkml:brushProperty name="height" value="0.2" units="cm"/>
      <inkml:brushProperty name="color" value="#008C3A"/>
    </inkml:brush>
  </inkml:definitions>
  <inkml:trace contextRef="#ctx0" brushRef="#br0">56 107 6561,'-24'-8'5177,"22"7"-5020,-1 0 0,0 0 0,1 0 0,0-1 0,-1 1 0,1-1 0,0 0 0,-1 1 1,1-1-1,0 0 0,-3-4 0,4 5-166,1-1-24,7 0 2,25-3 39,1 1 1,-1 2 0,0 1 0,45 4 0,-38 0-276,-1-2 0,1-2 0,60-8 1,-73 5-678,-15 2 273,-1 1 1,0-1-1,0 0 1,0-1 0,15-6-1,-17 4 256,0 0-1,-1-1 0,13-11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5.895"/>
    </inkml:context>
    <inkml:brush xml:id="br0">
      <inkml:brushProperty name="width" value="0.2" units="cm"/>
      <inkml:brushProperty name="height" value="0.2" units="cm"/>
      <inkml:brushProperty name="color" value="#008C3A"/>
    </inkml:brush>
  </inkml:definitions>
  <inkml:trace contextRef="#ctx0" brushRef="#br0">0 54 5233,'38'14'2521,"24"-24"-921,14-2-616,5-2-544,5 0-176,2 6-200,2 4-40,-2 2-200,-5 2-320,11-4 328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6.269"/>
    </inkml:context>
    <inkml:brush xml:id="br0">
      <inkml:brushProperty name="width" value="0.2" units="cm"/>
      <inkml:brushProperty name="height" value="0.2" units="cm"/>
      <inkml:brushProperty name="color" value="#008C3A"/>
    </inkml:brush>
  </inkml:definitions>
  <inkml:trace contextRef="#ctx0" brushRef="#br0">1 1 8498,'18'8'3745,"-22"-8"-3593,14 8-216,8-2-32,28 12 104,65 19 64,-63-27 40,18-4 16,6 0 0,0-4-48,9-2-56,-17-10-568,6-2-1321,-18-13 1257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7.374"/>
    </inkml:context>
    <inkml:brush xml:id="br0">
      <inkml:brushProperty name="width" value="0.2" units="cm"/>
      <inkml:brushProperty name="height" value="0.2" units="cm"/>
      <inkml:brushProperty name="color" value="#008C3A"/>
    </inkml:brush>
  </inkml:definitions>
  <inkml:trace contextRef="#ctx0" brushRef="#br0">317 123 4425,'0'-5'427,"0"0"0,0 0 1,0 0-1,0 0 0,-1 0 0,0 0 0,0 0 1,0 0-1,0 1 0,-1-1 0,0 0 0,0 1 1,0 0-1,-1-1 0,1 1 0,-1 0 0,-4-5 1,6 9-415,1-1 1,-1 1 0,1 0 0,0-1-1,-1 1 1,1 0 0,0-1 0,-1 1-1,1 0 1,0-1 0,0 1-1,-1 0 1,1-1 0,0 1 0,0-1-1,0 1 1,-1-1 0,1 1 0,0-1-1,0 1 1,0 0 0,0-1 0,0 1-1,0-1 1,0 1 0,0-1 0,0 1-1,0-1 1,0 1 0,0-1 0,1 1-1,-1-1 1,0 1 0,0 0-1,0-1 1,1 1 0,-1-1 0,0 1-1,0 0 1,1-1 0,-1 1 0,0 0-1,1-1 1,-1 1 0,0 0 0,1-1-1,-1 1 1,1 0 0,-1 0 0,0 0-1,2-1 1,32-7 34,-29 8-30,19-3-13,1 1 1,-1 1 0,1 2-1,-1 0 1,1 1-1,-1 2 1,0 1 0,0 0-1,-1 2 1,36 14-1,-46-15-6,-1 1 0,0 0 0,0 0-1,0 1 1,-1 1 0,0 0 0,-1 0-1,16 19 1,-19-20-1,-1 0-1,-1 1 1,0 0 0,0 0-1,0 1 1,-1-1 0,-1 1-1,0 0 1,0 0 0,-1 0-1,0 1 1,1 18 0,-3-20 2,-1 0 0,0 0 0,0 0 0,-1 0 0,0 0-1,0-1 1,-1 1 0,0-1 0,-1 1 0,0-1 0,0 0 0,-1 0 0,0-1 0,0 0 0,0 1 0,-1-2 0,-1 1 0,1-1 0,-1 0 0,0 0 0,0-1 0,0 1 0,-1-2 0,0 1 0,0-1-1,-13 4 1,-159 59 11,130-59 28,26-5 20,26 0-38,15 0-16,35-1-166,-42-3 134,-1 1 1,1 0-1,-1 1 1,18 3 0,23 11-25,-2 2 0,0 1 0,-1 3 0,0 2 0,-2 2 1,-1 2-1,58 47 0,-85-60 29,0 0 0,-2 1 0,1 1 0,23 32 0,-36-43 20,1-1-1,-1 1 0,-1 0 1,1 0-1,-1 1 0,0-1 0,0 0 1,0 1-1,-1-1 0,0 1 1,0 0-1,0-1 0,-1 1 0,0 0 1,0 0-1,0-1 0,-1 1 1,0 0-1,0-1 0,0 1 0,-1-1 1,1 1-1,-6 9 0,-1-1 22,-1-1 0,-1 1 0,0-2 0,-1 0 0,0 0 0,-1-1 0,0 0 0,-1-1 0,0 0 0,-1-1 0,0-1 0,0 0 0,0-1 0,-1-1 0,0 0 0,-20 5 0,-8 0 183,0-2-1,-1-2 0,0-1 1,-78-2-1,96-5 51,1-1 0,0-1 0,-1-2 0,2 0 1,-47-17-1,14-1 467,-66-37 0,103 51-632,2-2-1,0 0 0,0-1 1,1-1-1,1-1 1,0 0-1,1-1 1,0 0-1,-18-26 0,33 40-103,-1 1-1,1-1 0,-1 0 0,1 1 1,-1-1-1,1 0 0,0 0 0,-1 0 0,1 1 1,0-1-1,0 0 0,-1 0 0,1 0 1,0 0-1,0 1 0,0-1 0,0 0 0,0 0 1,0 0-1,1-1 0,0 1-89,-1 0 0,1 1 0,0-1 0,0 0-1,0 0 1,0 1 0,0-1 0,0 0 0,0 1 0,1-1 0,-1 1-1,0 0 1,0-1 0,0 1 0,1 0 0,-1 0 0,2-1 0,111-17-2724,41-9-1516,-44 6 1229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8.239"/>
    </inkml:context>
    <inkml:brush xml:id="br0">
      <inkml:brushProperty name="width" value="0.2" units="cm"/>
      <inkml:brushProperty name="height" value="0.2" units="cm"/>
      <inkml:brushProperty name="color" value="#008C3A"/>
    </inkml:brush>
  </inkml:definitions>
  <inkml:trace contextRef="#ctx0" brushRef="#br0">28 155 6617,'-1'-13'1129,"1"-6"74,-1 1 0,-1-1 0,0 0 0,-2 1 0,-6-22 1,4 31-745,4 16-492,3 29-236,-1-30 317,75 838-5,-65-763 52,-3 0 1,-8 148-1,1-213-77,3-20 13,6-28 30,-8 29-57,40-166 120,25-88-60,-49 202-66,3 2-1,44-87 0,-40 94-25,3 1 0,1 2 1,68-80-1,-84 111 9,1 0 0,1 0 1,-1 1-1,2 1 0,0 0 1,24-12-1,-28 17-1,0 1 0,0 1 0,0-1 1,0 2-1,1-1 0,-1 2 0,1-1 0,-1 2 0,1-1 0,23 4 1,-30-2 9,0 0 0,0 0 0,0 1 0,-1 0 0,1 0 0,0 0 0,-1 0 1,1 1-1,-1 0 0,0 0 0,0 0 0,0 0 0,0 1 0,-1-1 0,0 1 0,1 0 1,-1 0-1,0 1 0,-1-1 0,1 0 0,-1 1 0,0 0 0,0-1 0,2 10 0,1 1 5,-2 1 0,0 0-1,0 0 1,-2 0-1,0 0 1,-1 23-1,-2-22 15,0 1 0,-2-1 0,0 1 0,0-1 0,-2-1 0,0 1 0,-1-1 0,0 0 0,-1 0 0,-1-1 0,-1 0 0,-21 25 0,2-8 18,-1-2 0,-1-2 0,-2 0 0,-45 28 0,54-40-5,-2-1 0,0 0-1,0-3 1,-1 0 0,-41 12 0,47-19 14,0 0 1,0-1-1,-1-1 1,0-1-1,1-1 1,-1-1-1,0 0 1,-23-5-1,38 3-7,0 1 1,1-1-1,-1 0 0,1-1 0,0 1 1,-1-1-1,-9-7 0,13 8-9,0 0-1,0 0 1,0-1 0,1 1-1,-1-1 1,0 0-1,1 0 1,0 0 0,0 0-1,0 0 1,0 0-1,0 0 1,1-1 0,-2-4-1,2 7-16,1 0 1,0 0-1,-1 0 0,1 0 1,0-1-1,0 1 0,0 0 0,0 0 1,0 0-1,0 0 0,0 0 1,0 0-1,1 0 0,-1 0 0,0 0 1,1 0-1,-1 0 0,1 0 1,-1 0-1,1 0 0,-1 0 0,1 0 1,-1 0-1,1 0 0,0 0 1,0 1-1,-1-1 0,1 0 0,0 1 1,0-1-1,0 0 0,0 1 1,0-1-1,0 1 0,0-1 0,0 1 1,0 0-1,0 0 0,0-1 1,2 1-1,4-1-17,0 0 1,-1 1-1,1 0 0,13 1 1,-16 0 7,32 4-35,1 1 0,-2 2 0,1 1 0,-1 2 0,35 17 0,166 89 35,-104-48 48,-65-32 26,19 7 176,-86-44-333,1 0 0,0 0 0,-1 0 0,1 0 0,0 0 0,-1 0 0,1 0 0,0 0 0,-1 0 0,1-1 0,0 1 0,-1 0 0,1 0 0,-1-1 0,1 1 0,0 0 0,-1-1 0,1 1 0,-1-1 0,1 1 0,-1-1 0,1 1 0,-1-1 0,1 1 0,-1-1 0,0 1 0,1-1 0,-1 1 0,0-1 0,0 0 0,1-1 0,8-15-3670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6T16:40:28.849"/>
    </inkml:context>
    <inkml:brush xml:id="br0">
      <inkml:brushProperty name="width" value="0.2" units="cm"/>
      <inkml:brushProperty name="height" value="0.2" units="cm"/>
      <inkml:brushProperty name="color" value="#008C3A"/>
    </inkml:brush>
  </inkml:definitions>
  <inkml:trace contextRef="#ctx0" brushRef="#br0">707 167 5641,'2'-3'300,"0"-1"0,0 1-1,0-1 1,-1 0 0,1 0 0,-1 0 0,0 0-1,0 0 1,0 0 0,0 0 0,-1 0-1,0 0 1,1 0 0,-2 0 0,1-1-1,0 1 1,-2-6 0,0 6-205,0 0 1,0 0 0,0 0-1,0 0 1,-1 0-1,0 1 1,1-1-1,-1 1 1,0-1-1,-1 1 1,1 0 0,-1 1-1,1-1 1,-1 1-1,0-1 1,-6-2-1,-3-1-23,0 1 0,0 1 0,-1 0 0,1 0 0,-1 1 0,0 1 0,0 0 0,0 1 0,0 1 0,0 0 0,0 1 0,0 0 0,0 2 0,0-1 0,0 1 0,0 1 0,1 1 0,0 0-1,-18 9 1,7-2-42,1 2 0,0 0 0,1 2 0,1 0 0,0 1 0,1 1-1,1 1 1,1 1 0,-23 31 0,19-19 1,0 1 0,3 2 0,-29 68 0,42-87-19,0 0 0,1 0 1,1 1-1,1 0 1,0 0-1,1 0 0,1 0 1,1 0-1,0 0 0,1 0 1,5 27-1,-3-33 8,0-1-1,1 1 1,0-1-1,1 0 1,0 0-1,0 0 1,1-1-1,1 0 1,-1 0-1,15 14 1,-10-13 26,1 0 0,0 0 0,1-1 1,0-1-1,1 0 0,-1-1 0,16 6 0,0-3 70,1-1-1,-1-1 1,2-1-1,-1-2 1,0-2-1,1 0 1,43-3-1,-29-1-74,1-3 0,-1-1-1,0-2 1,0-3-1,-1-1 1,-1-2-1,0-2 1,0-2 0,-2-2-1,0-1 1,71-49-1,-108 66-219,-3 2 44,0 1 1,1-1 0,-1 0 0,0 0-1,0 0 1,0 1 0,0-1 0,0-1-1,0 1 1,0 0 0,0 0 0,0 0-1,-1 0 1,1-1 0,0 1 0,0-2-1,-3-4-674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539AE-5116-48C8-A68B-15065AAD042C}" type="datetimeFigureOut">
              <a:rPr lang="pt-BR" smtClean="0"/>
              <a:t>27/02/2024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695-4975-4A62-999D-3E81A8B65450}" type="slidenum">
              <a:rPr lang="pt-BR" smtClean="0"/>
              <a:t>‹nº›</a:t>
            </a:fld>
            <a:endParaRPr lang="pt-BR" dirty="0"/>
          </a:p>
        </p:txBody>
      </p:sp>
    </p:spTree>
    <p:extLst>
      <p:ext uri="{BB962C8B-B14F-4D97-AF65-F5344CB8AC3E}">
        <p14:creationId xmlns:p14="http://schemas.microsoft.com/office/powerpoint/2010/main" val="223839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sz="1200">
                <a:latin typeface="Arial"/>
                <a:ea typeface="Arial"/>
                <a:cs typeface="Arial"/>
                <a:sym typeface="Arial"/>
              </a:defRPr>
            </a:lvl1pPr>
          </a:lstStyle>
          <a:p>
            <a:r>
              <a:t>The statistical sensitivity of the BAO measurement is limited by non-linear structure formation. Following Eisenstein et al. (2007a) we apply a procedure to reconstruct the linear density field. This procedure attempts to partially reverse the effects of non-linear growth of structure and large-scale peculiar velocities from the data. This is accomplished using the measured galaxy density field and Lagrangian theory relations between density and displacement. Reconstruction reduces the anisotropy in the clustering, reverses the smoothing of the BAO feature due to second-order effects, and significantly reduces the expected bias in the BAO distance scale that arises from these same second-order effects. Reconstruction thus improves the precision of our BAO scale measurements while simplifying our analyses.</a:t>
            </a:r>
          </a:p>
        </p:txBody>
      </p:sp>
    </p:spTree>
    <p:extLst>
      <p:ext uri="{BB962C8B-B14F-4D97-AF65-F5344CB8AC3E}">
        <p14:creationId xmlns:p14="http://schemas.microsoft.com/office/powerpoint/2010/main" val="251982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7EDAD-E41F-E2A0-A183-425ACBE7DD4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24374B9-8FCB-E32F-EBB5-EC718D01A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C225C4-43CF-B59A-C856-D7598D127909}"/>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5" name="Espaço Reservado para Rodapé 4">
            <a:extLst>
              <a:ext uri="{FF2B5EF4-FFF2-40B4-BE49-F238E27FC236}">
                <a16:creationId xmlns:a16="http://schemas.microsoft.com/office/drawing/2014/main" id="{82B91B40-1640-A69E-4E78-F09DC3898D3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D78507B-BFBA-D9E6-55D0-10AF94319578}"/>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22756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6DF50-0896-7C71-B0C4-AB215AB543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461FE54-8A15-7CE6-D576-7B395CAF9A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CC852C-7E09-1ADB-5837-E7B50C0B1C51}"/>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5" name="Espaço Reservado para Rodapé 4">
            <a:extLst>
              <a:ext uri="{FF2B5EF4-FFF2-40B4-BE49-F238E27FC236}">
                <a16:creationId xmlns:a16="http://schemas.microsoft.com/office/drawing/2014/main" id="{FAC97ACB-ECE8-00C4-EA8E-2DB437F695E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C971B2BB-70E8-7CC5-1EAB-828FC4177C18}"/>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2758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CC74B8-9C30-FF5D-E50E-2AA8AC000A2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A10E38A-5CEF-2CF5-813E-8511BA72401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CC3A34-4C7C-EFF5-8079-DF531E57B821}"/>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5" name="Espaço Reservado para Rodapé 4">
            <a:extLst>
              <a:ext uri="{FF2B5EF4-FFF2-40B4-BE49-F238E27FC236}">
                <a16:creationId xmlns:a16="http://schemas.microsoft.com/office/drawing/2014/main" id="{AD0A0A7D-F076-88C4-FFB9-16044DFA510A}"/>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93A06E7-350E-F8AA-83A2-9A41D73EEFF5}"/>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86150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08642" y="273630"/>
            <a:ext cx="10968961" cy="1143481"/>
          </a:xfrm>
          <a:prstGeom prst="rect">
            <a:avLst/>
          </a:prstGeom>
        </p:spPr>
        <p:txBody>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30261367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40255285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10592580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58252459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lvl1pPr>
              <a:defRPr>
                <a:solidFill>
                  <a:srgbClr val="0432FF"/>
                </a:solidFill>
              </a:defRPr>
            </a:lvl1pPr>
          </a:lstStyle>
          <a:p>
            <a:fld id="{86CB4B4D-7CA3-9044-876B-883B54F8677D}" type="slidenum">
              <a:t>‹nº›</a:t>
            </a:fld>
            <a:endParaRPr/>
          </a:p>
        </p:txBody>
      </p:sp>
    </p:spTree>
    <p:extLst>
      <p:ext uri="{BB962C8B-B14F-4D97-AF65-F5344CB8AC3E}">
        <p14:creationId xmlns:p14="http://schemas.microsoft.com/office/powerpoint/2010/main" val="165615771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1">
    <p:spTree>
      <p:nvGrpSpPr>
        <p:cNvPr id="1" name=""/>
        <p:cNvGrpSpPr/>
        <p:nvPr/>
      </p:nvGrpSpPr>
      <p:grpSpPr>
        <a:xfrm>
          <a:off x="0" y="0"/>
          <a:ext cx="0" cy="0"/>
          <a:chOff x="0" y="0"/>
          <a:chExt cx="0" cy="0"/>
        </a:xfrm>
      </p:grpSpPr>
      <p:sp>
        <p:nvSpPr>
          <p:cNvPr id="2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88655355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3">
    <p:spTree>
      <p:nvGrpSpPr>
        <p:cNvPr id="1" name=""/>
        <p:cNvGrpSpPr/>
        <p:nvPr/>
      </p:nvGrpSpPr>
      <p:grpSpPr>
        <a:xfrm>
          <a:off x="0" y="0"/>
          <a:ext cx="0" cy="0"/>
          <a:chOff x="0" y="0"/>
          <a:chExt cx="0" cy="0"/>
        </a:xfrm>
      </p:grpSpPr>
      <p:sp>
        <p:nvSpPr>
          <p:cNvPr id="39" name="Slide Number"/>
          <p:cNvSpPr txBox="1">
            <a:spLocks noGrp="1"/>
          </p:cNvSpPr>
          <p:nvPr>
            <p:ph type="sldNum" sz="quarter" idx="2"/>
          </p:nvPr>
        </p:nvSpPr>
        <p:spPr>
          <a:prstGeom prst="rect">
            <a:avLst/>
          </a:prstGeom>
        </p:spPr>
        <p:txBody>
          <a:bodyPr/>
          <a:lstStyle>
            <a:lvl1pPr>
              <a:defRPr>
                <a:solidFill>
                  <a:srgbClr val="FF2600"/>
                </a:solidFill>
              </a:defRPr>
            </a:lvl1pPr>
          </a:lstStyle>
          <a:p>
            <a:fld id="{86CB4B4D-7CA3-9044-876B-883B54F8677D}" type="slidenum">
              <a:t>‹nº›</a:t>
            </a:fld>
            <a:endParaRPr/>
          </a:p>
        </p:txBody>
      </p:sp>
    </p:spTree>
    <p:extLst>
      <p:ext uri="{BB962C8B-B14F-4D97-AF65-F5344CB8AC3E}">
        <p14:creationId xmlns:p14="http://schemas.microsoft.com/office/powerpoint/2010/main" val="174092938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1645846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E3009-8390-7B59-81D1-F333CDF1D06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6027C76-BD61-4189-A30C-6958EC1CCAE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1CD767-3431-9496-030B-1DCB5DA60FE6}"/>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5" name="Espaço Reservado para Rodapé 4">
            <a:extLst>
              <a:ext uri="{FF2B5EF4-FFF2-40B4-BE49-F238E27FC236}">
                <a16:creationId xmlns:a16="http://schemas.microsoft.com/office/drawing/2014/main" id="{4B639ED8-026A-7EAB-FEB7-A4EAB4101DB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A207025F-6CC7-6795-D0D7-CD97113DA2EA}"/>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804986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001530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65068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887077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532194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63420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205387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65322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580751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58717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33935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773B3-250B-DC56-50A7-AC1066FC50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44E292A-DFC9-F1A2-ABB2-BB91104C7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C74020-0F7D-55A7-B749-DA29511031AB}"/>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5" name="Espaço Reservado para Rodapé 4">
            <a:extLst>
              <a:ext uri="{FF2B5EF4-FFF2-40B4-BE49-F238E27FC236}">
                <a16:creationId xmlns:a16="http://schemas.microsoft.com/office/drawing/2014/main" id="{1EC31F0A-C53F-5213-C1BF-D1A705F046B5}"/>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4A753BBB-BF4D-875D-2C9C-A5AEB66E2FAF}"/>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213647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906412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5" descr="DarkPurple1024">
            <a:extLst>
              <a:ext uri="{FF2B5EF4-FFF2-40B4-BE49-F238E27FC236}">
                <a16:creationId xmlns:a16="http://schemas.microsoft.com/office/drawing/2014/main" id="{5174E452-65BC-383C-05F7-B0E0515339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431800" y="1484314"/>
            <a:ext cx="11328400" cy="1368425"/>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431800" y="3068638"/>
            <a:ext cx="11328400" cy="3097212"/>
          </a:xfrm>
        </p:spPr>
        <p:txBody>
          <a:bodyPr/>
          <a:lstStyle>
            <a:lvl1pPr marL="0" indent="0">
              <a:buFontTx/>
              <a:buNone/>
              <a:defRPr/>
            </a:lvl1pPr>
          </a:lstStyle>
          <a:p>
            <a:r>
              <a:rPr lang="en-US"/>
              <a:t>Click to edit Master subtitle style</a:t>
            </a:r>
          </a:p>
        </p:txBody>
      </p:sp>
      <p:sp>
        <p:nvSpPr>
          <p:cNvPr id="3" name="Rectangle 9">
            <a:extLst>
              <a:ext uri="{FF2B5EF4-FFF2-40B4-BE49-F238E27FC236}">
                <a16:creationId xmlns:a16="http://schemas.microsoft.com/office/drawing/2014/main" id="{AB640912-A0F8-AABE-0BB6-1BD2DD1C1D1B}"/>
              </a:ext>
            </a:extLst>
          </p:cNvPr>
          <p:cNvSpPr>
            <a:spLocks noGrp="1" noChangeArrowheads="1"/>
          </p:cNvSpPr>
          <p:nvPr>
            <p:ph type="ftr" sz="quarter" idx="10"/>
          </p:nvPr>
        </p:nvSpPr>
        <p:spPr bwMode="auto">
          <a:xfrm>
            <a:off x="431800" y="6245225"/>
            <a:ext cx="11328400"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400">
                <a:latin typeface="Arial" charset="0"/>
                <a:cs typeface="+mn-cs"/>
              </a:defRPr>
            </a:lvl1pPr>
          </a:lstStyle>
          <a:p>
            <a:pPr>
              <a:defRPr/>
            </a:pPr>
            <a:endParaRPr lang="en-US"/>
          </a:p>
        </p:txBody>
      </p:sp>
    </p:spTree>
    <p:extLst>
      <p:ext uri="{BB962C8B-B14F-4D97-AF65-F5344CB8AC3E}">
        <p14:creationId xmlns:p14="http://schemas.microsoft.com/office/powerpoint/2010/main" val="3306053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8E09A7D7-79A5-05F6-9655-59A2CF579631}"/>
              </a:ext>
            </a:extLst>
          </p:cNvPr>
          <p:cNvSpPr>
            <a:spLocks noGrp="1" noChangeArrowheads="1"/>
          </p:cNvSpPr>
          <p:nvPr>
            <p:ph type="sldNum" sz="quarter" idx="10"/>
          </p:nvPr>
        </p:nvSpPr>
        <p:spPr>
          <a:ln/>
        </p:spPr>
        <p:txBody>
          <a:bodyPr/>
          <a:lstStyle>
            <a:lvl1pPr>
              <a:defRPr/>
            </a:lvl1pPr>
          </a:lstStyle>
          <a:p>
            <a:pPr>
              <a:defRPr/>
            </a:pPr>
            <a:fld id="{29634AD8-6A01-435D-A197-EF3AE393FE9B}" type="slidenum">
              <a:rPr lang="en-US" altLang="en-US"/>
              <a:pPr>
                <a:defRPr/>
              </a:pPr>
              <a:t>‹nº›</a:t>
            </a:fld>
            <a:endParaRPr lang="en-US" altLang="en-US"/>
          </a:p>
        </p:txBody>
      </p:sp>
    </p:spTree>
    <p:extLst>
      <p:ext uri="{BB962C8B-B14F-4D97-AF65-F5344CB8AC3E}">
        <p14:creationId xmlns:p14="http://schemas.microsoft.com/office/powerpoint/2010/main" val="7635077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786D7446-867D-AFAE-5596-21FA3C643EA4}"/>
              </a:ext>
            </a:extLst>
          </p:cNvPr>
          <p:cNvSpPr>
            <a:spLocks noGrp="1" noChangeArrowheads="1"/>
          </p:cNvSpPr>
          <p:nvPr>
            <p:ph type="sldNum" sz="quarter" idx="10"/>
          </p:nvPr>
        </p:nvSpPr>
        <p:spPr>
          <a:ln/>
        </p:spPr>
        <p:txBody>
          <a:bodyPr/>
          <a:lstStyle>
            <a:lvl1pPr>
              <a:defRPr/>
            </a:lvl1pPr>
          </a:lstStyle>
          <a:p>
            <a:pPr>
              <a:defRPr/>
            </a:pPr>
            <a:fld id="{1AFF02C3-5CE9-4254-B37F-1DD59CEBAF7A}" type="slidenum">
              <a:rPr lang="en-US" altLang="en-US"/>
              <a:pPr>
                <a:defRPr/>
              </a:pPr>
              <a:t>‹nº›</a:t>
            </a:fld>
            <a:endParaRPr lang="en-US" altLang="en-US"/>
          </a:p>
        </p:txBody>
      </p:sp>
    </p:spTree>
    <p:extLst>
      <p:ext uri="{BB962C8B-B14F-4D97-AF65-F5344CB8AC3E}">
        <p14:creationId xmlns:p14="http://schemas.microsoft.com/office/powerpoint/2010/main" val="4146459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40267" y="2708276"/>
            <a:ext cx="5558367"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1834" y="2708276"/>
            <a:ext cx="5558367"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29B32644-3B4E-9014-A389-E59877804799}"/>
              </a:ext>
            </a:extLst>
          </p:cNvPr>
          <p:cNvSpPr>
            <a:spLocks noGrp="1" noChangeArrowheads="1"/>
          </p:cNvSpPr>
          <p:nvPr>
            <p:ph type="sldNum" sz="quarter" idx="10"/>
          </p:nvPr>
        </p:nvSpPr>
        <p:spPr>
          <a:ln/>
        </p:spPr>
        <p:txBody>
          <a:bodyPr/>
          <a:lstStyle>
            <a:lvl1pPr>
              <a:defRPr/>
            </a:lvl1pPr>
          </a:lstStyle>
          <a:p>
            <a:pPr>
              <a:defRPr/>
            </a:pPr>
            <a:fld id="{8EAE7922-AF56-400F-8D98-B1E1A5F6269C}" type="slidenum">
              <a:rPr lang="en-US" altLang="en-US"/>
              <a:pPr>
                <a:defRPr/>
              </a:pPr>
              <a:t>‹nº›</a:t>
            </a:fld>
            <a:endParaRPr lang="en-US" altLang="en-US"/>
          </a:p>
        </p:txBody>
      </p:sp>
    </p:spTree>
    <p:extLst>
      <p:ext uri="{BB962C8B-B14F-4D97-AF65-F5344CB8AC3E}">
        <p14:creationId xmlns:p14="http://schemas.microsoft.com/office/powerpoint/2010/main" val="40698169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0F6AEBEF-1049-BC9E-1210-792E9AB7CCEA}"/>
              </a:ext>
            </a:extLst>
          </p:cNvPr>
          <p:cNvSpPr>
            <a:spLocks noGrp="1" noChangeArrowheads="1"/>
          </p:cNvSpPr>
          <p:nvPr>
            <p:ph type="sldNum" sz="quarter" idx="10"/>
          </p:nvPr>
        </p:nvSpPr>
        <p:spPr>
          <a:ln/>
        </p:spPr>
        <p:txBody>
          <a:bodyPr/>
          <a:lstStyle>
            <a:lvl1pPr>
              <a:defRPr/>
            </a:lvl1pPr>
          </a:lstStyle>
          <a:p>
            <a:pPr>
              <a:defRPr/>
            </a:pPr>
            <a:fld id="{2DAE0589-8ACF-46D9-B7DD-C5D1AFA82D6A}" type="slidenum">
              <a:rPr lang="en-US" altLang="en-US"/>
              <a:pPr>
                <a:defRPr/>
              </a:pPr>
              <a:t>‹nº›</a:t>
            </a:fld>
            <a:endParaRPr lang="en-US" altLang="en-US"/>
          </a:p>
        </p:txBody>
      </p:sp>
    </p:spTree>
    <p:extLst>
      <p:ext uri="{BB962C8B-B14F-4D97-AF65-F5344CB8AC3E}">
        <p14:creationId xmlns:p14="http://schemas.microsoft.com/office/powerpoint/2010/main" val="3893450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a:extLst>
              <a:ext uri="{FF2B5EF4-FFF2-40B4-BE49-F238E27FC236}">
                <a16:creationId xmlns:a16="http://schemas.microsoft.com/office/drawing/2014/main" id="{4DED5E81-27D1-1958-8EED-46E8ACF97F98}"/>
              </a:ext>
            </a:extLst>
          </p:cNvPr>
          <p:cNvSpPr>
            <a:spLocks noGrp="1" noChangeArrowheads="1"/>
          </p:cNvSpPr>
          <p:nvPr>
            <p:ph type="sldNum" sz="quarter" idx="10"/>
          </p:nvPr>
        </p:nvSpPr>
        <p:spPr>
          <a:ln/>
        </p:spPr>
        <p:txBody>
          <a:bodyPr/>
          <a:lstStyle>
            <a:lvl1pPr>
              <a:defRPr/>
            </a:lvl1pPr>
          </a:lstStyle>
          <a:p>
            <a:pPr>
              <a:defRPr/>
            </a:pPr>
            <a:fld id="{6AF343AC-3CBC-4AD5-ABF0-CF1ACD40FE6E}" type="slidenum">
              <a:rPr lang="en-US" altLang="en-US"/>
              <a:pPr>
                <a:defRPr/>
              </a:pPr>
              <a:t>‹nº›</a:t>
            </a:fld>
            <a:endParaRPr lang="en-US" altLang="en-US"/>
          </a:p>
        </p:txBody>
      </p:sp>
    </p:spTree>
    <p:extLst>
      <p:ext uri="{BB962C8B-B14F-4D97-AF65-F5344CB8AC3E}">
        <p14:creationId xmlns:p14="http://schemas.microsoft.com/office/powerpoint/2010/main" val="4274569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8400998-6E36-5AC5-0BBA-2911184B203C}"/>
              </a:ext>
            </a:extLst>
          </p:cNvPr>
          <p:cNvSpPr>
            <a:spLocks noGrp="1" noChangeArrowheads="1"/>
          </p:cNvSpPr>
          <p:nvPr>
            <p:ph type="sldNum" sz="quarter" idx="10"/>
          </p:nvPr>
        </p:nvSpPr>
        <p:spPr>
          <a:ln/>
        </p:spPr>
        <p:txBody>
          <a:bodyPr/>
          <a:lstStyle>
            <a:lvl1pPr>
              <a:defRPr/>
            </a:lvl1pPr>
          </a:lstStyle>
          <a:p>
            <a:pPr>
              <a:defRPr/>
            </a:pPr>
            <a:fld id="{AF504049-50DB-4A47-98BF-AF21663CC875}" type="slidenum">
              <a:rPr lang="en-US" altLang="en-US"/>
              <a:pPr>
                <a:defRPr/>
              </a:pPr>
              <a:t>‹nº›</a:t>
            </a:fld>
            <a:endParaRPr lang="en-US" altLang="en-US"/>
          </a:p>
        </p:txBody>
      </p:sp>
    </p:spTree>
    <p:extLst>
      <p:ext uri="{BB962C8B-B14F-4D97-AF65-F5344CB8AC3E}">
        <p14:creationId xmlns:p14="http://schemas.microsoft.com/office/powerpoint/2010/main" val="4141014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CDB6E831-A3F6-3A0C-1190-2186E388B910}"/>
              </a:ext>
            </a:extLst>
          </p:cNvPr>
          <p:cNvSpPr>
            <a:spLocks noGrp="1" noChangeArrowheads="1"/>
          </p:cNvSpPr>
          <p:nvPr>
            <p:ph type="sldNum" sz="quarter" idx="10"/>
          </p:nvPr>
        </p:nvSpPr>
        <p:spPr>
          <a:ln/>
        </p:spPr>
        <p:txBody>
          <a:bodyPr/>
          <a:lstStyle>
            <a:lvl1pPr>
              <a:defRPr/>
            </a:lvl1pPr>
          </a:lstStyle>
          <a:p>
            <a:pPr>
              <a:defRPr/>
            </a:pPr>
            <a:fld id="{E2F7D919-0679-467E-BD0D-38F137BCD187}" type="slidenum">
              <a:rPr lang="en-US" altLang="en-US"/>
              <a:pPr>
                <a:defRPr/>
              </a:pPr>
              <a:t>‹nº›</a:t>
            </a:fld>
            <a:endParaRPr lang="en-US" altLang="en-US"/>
          </a:p>
        </p:txBody>
      </p:sp>
    </p:spTree>
    <p:extLst>
      <p:ext uri="{BB962C8B-B14F-4D97-AF65-F5344CB8AC3E}">
        <p14:creationId xmlns:p14="http://schemas.microsoft.com/office/powerpoint/2010/main" val="2456278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455CA79-3B6D-9827-77D7-45789DFD6B7B}"/>
              </a:ext>
            </a:extLst>
          </p:cNvPr>
          <p:cNvSpPr>
            <a:spLocks noGrp="1" noChangeArrowheads="1"/>
          </p:cNvSpPr>
          <p:nvPr>
            <p:ph type="sldNum" sz="quarter" idx="10"/>
          </p:nvPr>
        </p:nvSpPr>
        <p:spPr>
          <a:ln/>
        </p:spPr>
        <p:txBody>
          <a:bodyPr/>
          <a:lstStyle>
            <a:lvl1pPr>
              <a:defRPr/>
            </a:lvl1pPr>
          </a:lstStyle>
          <a:p>
            <a:pPr>
              <a:defRPr/>
            </a:pPr>
            <a:fld id="{B45E483F-1861-4AA2-96B9-BDA7C33ED00F}" type="slidenum">
              <a:rPr lang="en-US" altLang="en-US"/>
              <a:pPr>
                <a:defRPr/>
              </a:pPr>
              <a:t>‹nº›</a:t>
            </a:fld>
            <a:endParaRPr lang="en-US" altLang="en-US"/>
          </a:p>
        </p:txBody>
      </p:sp>
    </p:spTree>
    <p:extLst>
      <p:ext uri="{BB962C8B-B14F-4D97-AF65-F5344CB8AC3E}">
        <p14:creationId xmlns:p14="http://schemas.microsoft.com/office/powerpoint/2010/main" val="167292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FAFD2-2CBB-D988-8EEB-D756C35D36C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682B19-CD63-A3C8-3A34-15D69ED6DFC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BEACE87-0EC1-EAD4-4F9C-23EADC4BCE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D146099-F289-20A2-1A42-1677E565DAAB}"/>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6" name="Espaço Reservado para Rodapé 5">
            <a:extLst>
              <a:ext uri="{FF2B5EF4-FFF2-40B4-BE49-F238E27FC236}">
                <a16:creationId xmlns:a16="http://schemas.microsoft.com/office/drawing/2014/main" id="{EF290B7F-1BB1-DA7A-CC90-20D4DE73086F}"/>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C71727FE-D1DB-9798-A1DA-D4351C34F9EC}"/>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3449286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71BA1964-8EAE-C163-85CA-5103CF6CD4E8}"/>
              </a:ext>
            </a:extLst>
          </p:cNvPr>
          <p:cNvSpPr>
            <a:spLocks noGrp="1" noChangeArrowheads="1"/>
          </p:cNvSpPr>
          <p:nvPr>
            <p:ph type="sldNum" sz="quarter" idx="10"/>
          </p:nvPr>
        </p:nvSpPr>
        <p:spPr>
          <a:ln/>
        </p:spPr>
        <p:txBody>
          <a:bodyPr/>
          <a:lstStyle>
            <a:lvl1pPr>
              <a:defRPr/>
            </a:lvl1pPr>
          </a:lstStyle>
          <a:p>
            <a:pPr>
              <a:defRPr/>
            </a:pPr>
            <a:fld id="{89CF0596-B32D-4FFE-81A0-1DE1984C2247}" type="slidenum">
              <a:rPr lang="en-US" altLang="en-US"/>
              <a:pPr>
                <a:defRPr/>
              </a:pPr>
              <a:t>‹nº›</a:t>
            </a:fld>
            <a:endParaRPr lang="en-US" altLang="en-US"/>
          </a:p>
        </p:txBody>
      </p:sp>
    </p:spTree>
    <p:extLst>
      <p:ext uri="{BB962C8B-B14F-4D97-AF65-F5344CB8AC3E}">
        <p14:creationId xmlns:p14="http://schemas.microsoft.com/office/powerpoint/2010/main" val="41980960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0218" y="908050"/>
            <a:ext cx="2829983"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40267" y="908050"/>
            <a:ext cx="8286751"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57F91A73-44FD-43E4-AC0B-259FB43A76BC}"/>
              </a:ext>
            </a:extLst>
          </p:cNvPr>
          <p:cNvSpPr>
            <a:spLocks noGrp="1" noChangeArrowheads="1"/>
          </p:cNvSpPr>
          <p:nvPr>
            <p:ph type="sldNum" sz="quarter" idx="10"/>
          </p:nvPr>
        </p:nvSpPr>
        <p:spPr>
          <a:ln/>
        </p:spPr>
        <p:txBody>
          <a:bodyPr/>
          <a:lstStyle>
            <a:lvl1pPr>
              <a:defRPr/>
            </a:lvl1pPr>
          </a:lstStyle>
          <a:p>
            <a:pPr>
              <a:defRPr/>
            </a:pPr>
            <a:fld id="{78440D92-780E-4D93-8B93-2C7E66921847}" type="slidenum">
              <a:rPr lang="en-US" altLang="en-US"/>
              <a:pPr>
                <a:defRPr/>
              </a:pPr>
              <a:t>‹nº›</a:t>
            </a:fld>
            <a:endParaRPr lang="en-US" altLang="en-US"/>
          </a:p>
        </p:txBody>
      </p:sp>
    </p:spTree>
    <p:extLst>
      <p:ext uri="{BB962C8B-B14F-4D97-AF65-F5344CB8AC3E}">
        <p14:creationId xmlns:p14="http://schemas.microsoft.com/office/powerpoint/2010/main" val="857523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ó titulo">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x-none"/>
              <a:t>Click to edit Master title style</a:t>
            </a:r>
            <a:endParaRPr lang="en-US"/>
          </a:p>
        </p:txBody>
      </p:sp>
      <p:sp>
        <p:nvSpPr>
          <p:cNvPr id="2" name="Footer Placeholder 1">
            <a:extLst>
              <a:ext uri="{FF2B5EF4-FFF2-40B4-BE49-F238E27FC236}">
                <a16:creationId xmlns:a16="http://schemas.microsoft.com/office/drawing/2014/main" id="{B9B72E65-97E8-360C-3518-BC3F3DA57722}"/>
              </a:ext>
            </a:extLst>
          </p:cNvPr>
          <p:cNvSpPr>
            <a:spLocks noGrp="1"/>
          </p:cNvSpPr>
          <p:nvPr>
            <p:ph type="ftr" sz="quarter" idx="10"/>
          </p:nvPr>
        </p:nvSpPr>
        <p:spPr>
          <a:xfrm>
            <a:off x="2595034" y="6419851"/>
            <a:ext cx="7497233" cy="365125"/>
          </a:xfrm>
          <a:prstGeom prst="rect">
            <a:avLst/>
          </a:prstGeom>
        </p:spPr>
        <p:txBody>
          <a:bodyPr/>
          <a:lstStyle>
            <a:lvl1pPr eaLnBrk="0" hangingPunct="0">
              <a:defRPr>
                <a:latin typeface="Arial" charset="0"/>
                <a:cs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81E8990-6874-2EFD-76EA-6CA4A6F28E9F}"/>
              </a:ext>
            </a:extLst>
          </p:cNvPr>
          <p:cNvSpPr>
            <a:spLocks noGrp="1"/>
          </p:cNvSpPr>
          <p:nvPr>
            <p:ph type="sldNum" sz="quarter" idx="11"/>
          </p:nvPr>
        </p:nvSpPr>
        <p:spPr/>
        <p:txBody>
          <a:bodyPr/>
          <a:lstStyle>
            <a:lvl1pPr>
              <a:defRPr smtClean="0"/>
            </a:lvl1pPr>
          </a:lstStyle>
          <a:p>
            <a:pPr>
              <a:defRPr/>
            </a:pPr>
            <a:fld id="{5BDA9DE4-467A-4182-BE80-0D0F67441FE1}" type="slidenum">
              <a:rPr lang="en-US" altLang="pt-BR"/>
              <a:pPr>
                <a:defRPr/>
              </a:pPr>
              <a:t>‹nº›</a:t>
            </a:fld>
            <a:endParaRPr lang="en-US" altLang="pt-BR"/>
          </a:p>
        </p:txBody>
      </p:sp>
    </p:spTree>
    <p:extLst>
      <p:ext uri="{BB962C8B-B14F-4D97-AF65-F5344CB8AC3E}">
        <p14:creationId xmlns:p14="http://schemas.microsoft.com/office/powerpoint/2010/main" val="1560676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2" name="Shape 27">
            <a:extLst>
              <a:ext uri="{FF2B5EF4-FFF2-40B4-BE49-F238E27FC236}">
                <a16:creationId xmlns:a16="http://schemas.microsoft.com/office/drawing/2014/main" id="{7C62CD98-760A-7480-ABE3-31F7A950FBAE}"/>
              </a:ext>
            </a:extLst>
          </p:cNvPr>
          <p:cNvSpPr>
            <a:spLocks noGrp="1"/>
          </p:cNvSpPr>
          <p:nvPr>
            <p:ph type="sldNum" sz="quarter" idx="10"/>
          </p:nvPr>
        </p:nvSpPr>
        <p:spPr>
          <a:xfrm>
            <a:off x="11161184" y="6416675"/>
            <a:ext cx="956733" cy="374650"/>
          </a:xfrm>
        </p:spPr>
        <p:txBody>
          <a:bodyPr lIns="82945" tIns="41473" rIns="82945" bIns="41473"/>
          <a:lstStyle>
            <a:lvl1pPr>
              <a:defRPr smtClean="0"/>
            </a:lvl1pPr>
          </a:lstStyle>
          <a:p>
            <a:pPr>
              <a:defRPr/>
            </a:pPr>
            <a:fld id="{8B1364C1-3B44-4C20-B1CB-EA30DFA2D974}" type="slidenum">
              <a:rPr lang="en-US" altLang="pt-BR"/>
              <a:pPr>
                <a:defRPr/>
              </a:pPr>
              <a:t>‹nº›</a:t>
            </a:fld>
            <a:endParaRPr lang="en-US" altLang="pt-BR"/>
          </a:p>
        </p:txBody>
      </p:sp>
      <p:sp>
        <p:nvSpPr>
          <p:cNvPr id="3" name="Footer Placeholder 4">
            <a:extLst>
              <a:ext uri="{FF2B5EF4-FFF2-40B4-BE49-F238E27FC236}">
                <a16:creationId xmlns:a16="http://schemas.microsoft.com/office/drawing/2014/main" id="{2C97EEAA-527F-2838-3955-E6CD984CD432}"/>
              </a:ext>
            </a:extLst>
          </p:cNvPr>
          <p:cNvSpPr>
            <a:spLocks noGrp="1"/>
          </p:cNvSpPr>
          <p:nvPr>
            <p:ph type="ftr" sz="quarter" idx="11"/>
          </p:nvPr>
        </p:nvSpPr>
        <p:spPr>
          <a:xfrm>
            <a:off x="2595034" y="6419851"/>
            <a:ext cx="7497233" cy="365125"/>
          </a:xfrm>
          <a:prstGeom prst="rect">
            <a:avLst/>
          </a:prstGeom>
        </p:spPr>
        <p:txBody>
          <a:bodyPr/>
          <a:lstStyle>
            <a:lvl1pPr eaLnBrk="0" hangingPunct="0">
              <a:defRPr>
                <a:latin typeface="Arial" charset="0"/>
                <a:cs typeface="Arial" charset="0"/>
              </a:defRPr>
            </a:lvl1pPr>
          </a:lstStyle>
          <a:p>
            <a:pPr>
              <a:defRPr/>
            </a:pPr>
            <a:endParaRPr lang="en-US"/>
          </a:p>
        </p:txBody>
      </p:sp>
    </p:spTree>
    <p:extLst>
      <p:ext uri="{BB962C8B-B14F-4D97-AF65-F5344CB8AC3E}">
        <p14:creationId xmlns:p14="http://schemas.microsoft.com/office/powerpoint/2010/main" val="3785015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lIns="91425" tIns="91425" rIns="91425" b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lIns="91425" tIns="91425" rIns="91425" bIns="91425">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 name="Google Shape;19;p4">
            <a:extLst>
              <a:ext uri="{FF2B5EF4-FFF2-40B4-BE49-F238E27FC236}">
                <a16:creationId xmlns:a16="http://schemas.microsoft.com/office/drawing/2014/main" id="{DC8B1045-22ED-6DFF-071C-59FB9AD9B88D}"/>
              </a:ext>
            </a:extLst>
          </p:cNvPr>
          <p:cNvSpPr txBox="1">
            <a:spLocks noGrp="1"/>
          </p:cNvSpPr>
          <p:nvPr>
            <p:ph type="sldNum" idx="10"/>
          </p:nvPr>
        </p:nvSpPr>
        <p:spPr>
          <a:xfrm>
            <a:off x="11296651" y="6218239"/>
            <a:ext cx="732367" cy="523875"/>
          </a:xfrm>
        </p:spPr>
        <p:txBody>
          <a:bodyPr lIns="91425" tIns="91425" rIns="91425" bIns="91425" anchor="ctr">
            <a:noAutofit/>
          </a:bodyPr>
          <a:lstStyle>
            <a:lvl1pPr>
              <a:defRPr smtClean="0"/>
            </a:lvl1pPr>
          </a:lstStyle>
          <a:p>
            <a:pPr>
              <a:defRPr/>
            </a:pPr>
            <a:fld id="{AF7B7D47-01B6-4C2C-9519-7492265AF5D7}" type="slidenum">
              <a:rPr lang="pt-BR" altLang="pt-BR"/>
              <a:pPr>
                <a:defRPr/>
              </a:pPr>
              <a:t>‹nº›</a:t>
            </a:fld>
            <a:endParaRPr lang="pt-BR" altLang="pt-BR"/>
          </a:p>
        </p:txBody>
      </p:sp>
    </p:spTree>
    <p:extLst>
      <p:ext uri="{BB962C8B-B14F-4D97-AF65-F5344CB8AC3E}">
        <p14:creationId xmlns:p14="http://schemas.microsoft.com/office/powerpoint/2010/main" val="181249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3846A-F057-84D8-24DB-170514F3B96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AEDB99-75AF-BB6F-2746-D8EB6474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B22D508-35EF-3A18-CE6B-A2C44D7044B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49138-DAD2-148D-E8D0-3E3A3A53F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1198E2A-5C89-3E53-7986-1A1269D2DD5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BCFB163-11FA-8910-58BE-0E45FD6F1E8B}"/>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8" name="Espaço Reservado para Rodapé 7">
            <a:extLst>
              <a:ext uri="{FF2B5EF4-FFF2-40B4-BE49-F238E27FC236}">
                <a16:creationId xmlns:a16="http://schemas.microsoft.com/office/drawing/2014/main" id="{67D0B7BD-4485-5CD5-5D3B-6C3D47775CD5}"/>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6FEDC473-6567-FF57-97BC-744CD1B88B9D}"/>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55438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B965-F4EE-A966-27A3-CA56F0CC6B5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020B9D8-22B1-F200-4CEF-4CD6C8CF9484}"/>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4" name="Espaço Reservado para Rodapé 3">
            <a:extLst>
              <a:ext uri="{FF2B5EF4-FFF2-40B4-BE49-F238E27FC236}">
                <a16:creationId xmlns:a16="http://schemas.microsoft.com/office/drawing/2014/main" id="{0834B7B4-CA08-C5D1-84A3-968433C3B557}"/>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B718F6EE-3BBE-616D-2F32-D534690A3DBB}"/>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7909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316378-523E-467B-07D5-D3DCA3291FD7}"/>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3" name="Espaço Reservado para Rodapé 2">
            <a:extLst>
              <a:ext uri="{FF2B5EF4-FFF2-40B4-BE49-F238E27FC236}">
                <a16:creationId xmlns:a16="http://schemas.microsoft.com/office/drawing/2014/main" id="{BCE5A256-2A1F-16F8-0A0E-47A2A8887FA3}"/>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FD3C67E-FCF9-4884-E6ED-372F371AE7AC}"/>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7118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D4E7F-47A9-37F4-549C-CE895A07A0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E6B8C3A-B014-A58A-DE07-4DD0922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3AE90D6-EFB2-144F-899D-66A19533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4819243-20A4-CD3B-0E3E-7C0031982A55}"/>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6" name="Espaço Reservado para Rodapé 5">
            <a:extLst>
              <a:ext uri="{FF2B5EF4-FFF2-40B4-BE49-F238E27FC236}">
                <a16:creationId xmlns:a16="http://schemas.microsoft.com/office/drawing/2014/main" id="{95FEC7C7-FEA0-2B70-6BE3-17E44008AAA6}"/>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C85EA73D-B924-CD7A-43A4-AA0DB6540D87}"/>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20811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58BDC-A793-ECC5-B946-E6CEF16ADE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D72424-498E-0FE4-7287-95CD7B1B1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C15CAC80-E934-F333-D5C6-8AE76B4A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74F1C96-CF3B-D758-62D5-6CB212A82C7E}"/>
              </a:ext>
            </a:extLst>
          </p:cNvPr>
          <p:cNvSpPr>
            <a:spLocks noGrp="1"/>
          </p:cNvSpPr>
          <p:nvPr>
            <p:ph type="dt" sz="half" idx="10"/>
          </p:nvPr>
        </p:nvSpPr>
        <p:spPr/>
        <p:txBody>
          <a:bodyPr/>
          <a:lstStyle/>
          <a:p>
            <a:fld id="{62331F86-21F5-49C5-9C03-23D44713CAEF}" type="datetimeFigureOut">
              <a:rPr lang="pt-BR" smtClean="0"/>
              <a:t>27/02/2024</a:t>
            </a:fld>
            <a:endParaRPr lang="pt-BR" dirty="0"/>
          </a:p>
        </p:txBody>
      </p:sp>
      <p:sp>
        <p:nvSpPr>
          <p:cNvPr id="6" name="Espaço Reservado para Rodapé 5">
            <a:extLst>
              <a:ext uri="{FF2B5EF4-FFF2-40B4-BE49-F238E27FC236}">
                <a16:creationId xmlns:a16="http://schemas.microsoft.com/office/drawing/2014/main" id="{76FCCB75-AB76-2527-5A1E-CE1339C65B0D}"/>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BAAAC907-C32C-0385-276A-79942FA8509F}"/>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49088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1.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F28F6C-9653-7D8D-69E6-089AEC534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28DAEF-4C3C-1F31-F38D-E3C189DB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354782-5F16-2721-C098-E999854CF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1F86-21F5-49C5-9C03-23D44713CAEF}" type="datetimeFigureOut">
              <a:rPr lang="pt-BR" smtClean="0"/>
              <a:t>27/02/2024</a:t>
            </a:fld>
            <a:endParaRPr lang="pt-BR"/>
          </a:p>
        </p:txBody>
      </p:sp>
      <p:sp>
        <p:nvSpPr>
          <p:cNvPr id="5" name="Espaço Reservado para Rodapé 4">
            <a:extLst>
              <a:ext uri="{FF2B5EF4-FFF2-40B4-BE49-F238E27FC236}">
                <a16:creationId xmlns:a16="http://schemas.microsoft.com/office/drawing/2014/main" id="{BF18B587-819E-38B2-4854-B872FC69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314DD9D-EB88-A1AE-A867-0C397CC21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E561D-8722-4774-9944-72EDF7DC8D1F}" type="slidenum">
              <a:rPr lang="pt-BR" smtClean="0"/>
              <a:t>‹nº›</a:t>
            </a:fld>
            <a:endParaRPr lang="pt-BR"/>
          </a:p>
        </p:txBody>
      </p:sp>
    </p:spTree>
    <p:extLst>
      <p:ext uri="{BB962C8B-B14F-4D97-AF65-F5344CB8AC3E}">
        <p14:creationId xmlns:p14="http://schemas.microsoft.com/office/powerpoint/2010/main" val="56162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5"/>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2pPr>
              <a:buChar char="–"/>
            </a:lvl2pPr>
            <a:lvl3pPr>
              <a:buChar char="•"/>
            </a:lvl3pPr>
            <a:lvl4pPr>
              <a:buChar char="–"/>
            </a:lvl4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920774" y="6248401"/>
            <a:ext cx="356827" cy="307777"/>
          </a:xfrm>
          <a:prstGeom prst="rect">
            <a:avLst/>
          </a:prstGeom>
          <a:ln w="12700">
            <a:miter lim="400000"/>
          </a:ln>
        </p:spPr>
        <p:txBody>
          <a:bodyPr wrap="none" lIns="45719" rIns="45719">
            <a:spAutoFit/>
          </a:bodyPr>
          <a:lstStyle>
            <a:lvl1pPr algn="r">
              <a:defRPr sz="1400"/>
            </a:lvl1pPr>
          </a:lstStyle>
          <a:p>
            <a:fld id="{86CB4B4D-7CA3-9044-876B-883B54F8677D}" type="slidenum">
              <a:t>‹nº›</a:t>
            </a:fld>
            <a:endParaRPr/>
          </a:p>
        </p:txBody>
      </p:sp>
    </p:spTree>
    <p:extLst>
      <p:ext uri="{BB962C8B-B14F-4D97-AF65-F5344CB8AC3E}">
        <p14:creationId xmlns:p14="http://schemas.microsoft.com/office/powerpoint/2010/main" val="118831749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spd="med"/>
  <p:txStyles>
    <p:titleStyle>
      <a:lvl1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1pPr>
      <a:lvl2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2pPr>
      <a:lvl3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3pPr>
      <a:lvl4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4pPr>
      <a:lvl5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5pPr>
      <a:lvl6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6pPr>
      <a:lvl7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7pPr>
      <a:lvl8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8pPr>
      <a:lvl9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9pPr>
    </p:titleStyle>
    <p:bodyStyle>
      <a:lvl1pPr marL="342900" marR="0" indent="-3429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1pPr>
      <a:lvl2pPr marL="783771" marR="0" indent="-326571"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2pPr>
      <a:lvl3pPr marL="1219200" marR="0" indent="-3048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3pPr>
      <a:lvl4pPr marL="1737360" marR="0" indent="-36576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4pPr>
      <a:lvl5pPr marL="22352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5pPr>
      <a:lvl6pPr marL="26924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6pPr>
      <a:lvl7pPr marL="31496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7pPr>
      <a:lvl8pPr marL="36068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8pPr>
      <a:lvl9pPr marL="40640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9pPr>
    </p:bodyStyle>
    <p:otherStyle>
      <a:lvl1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1pPr>
      <a:lvl2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2pPr>
      <a:lvl3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3pPr>
      <a:lvl4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4pPr>
      <a:lvl5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5pPr>
      <a:lvl6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6pPr>
      <a:lvl7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7pPr>
      <a:lvl8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8pPr>
      <a:lvl9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3/3/2024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val="186013239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2EFF2"/>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C1D6335-72AE-6779-3720-DFB8F5B08021}"/>
              </a:ext>
            </a:extLst>
          </p:cNvPr>
          <p:cNvSpPr>
            <a:spLocks noGrp="1" noChangeArrowheads="1"/>
          </p:cNvSpPr>
          <p:nvPr>
            <p:ph type="title"/>
          </p:nvPr>
        </p:nvSpPr>
        <p:spPr bwMode="auto">
          <a:xfrm>
            <a:off x="440267" y="908050"/>
            <a:ext cx="1131993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E1FBFFE-BA41-BACB-F67B-522A3C8E679F}"/>
              </a:ext>
            </a:extLst>
          </p:cNvPr>
          <p:cNvSpPr>
            <a:spLocks noGrp="1" noChangeArrowheads="1"/>
          </p:cNvSpPr>
          <p:nvPr>
            <p:ph type="body" idx="1"/>
          </p:nvPr>
        </p:nvSpPr>
        <p:spPr bwMode="auto">
          <a:xfrm>
            <a:off x="440267" y="2708276"/>
            <a:ext cx="1131993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3078" name="Rectangle 6">
            <a:extLst>
              <a:ext uri="{FF2B5EF4-FFF2-40B4-BE49-F238E27FC236}">
                <a16:creationId xmlns:a16="http://schemas.microsoft.com/office/drawing/2014/main" id="{887595D3-59DF-96A5-45F2-BE9F4E3FCA36}"/>
              </a:ext>
            </a:extLst>
          </p:cNvPr>
          <p:cNvSpPr>
            <a:spLocks noGrp="1" noChangeArrowheads="1"/>
          </p:cNvSpPr>
          <p:nvPr>
            <p:ph type="sldNum" sz="quarter" idx="4"/>
          </p:nvPr>
        </p:nvSpPr>
        <p:spPr bwMode="auto">
          <a:xfrm>
            <a:off x="10416117" y="6337300"/>
            <a:ext cx="134408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8D16CBA-931E-4808-ABF6-A46B8DDDD7F0}" type="slidenum">
              <a:rPr lang="en-US" altLang="en-US"/>
              <a:pPr>
                <a:defRPr/>
              </a:pPr>
              <a:t>‹nº›</a:t>
            </a:fld>
            <a:endParaRPr lang="en-US" altLang="en-US"/>
          </a:p>
        </p:txBody>
      </p:sp>
      <p:pic>
        <p:nvPicPr>
          <p:cNvPr id="1029" name="Picture 15" descr="DarkPurple90">
            <a:extLst>
              <a:ext uri="{FF2B5EF4-FFF2-40B4-BE49-F238E27FC236}">
                <a16:creationId xmlns:a16="http://schemas.microsoft.com/office/drawing/2014/main" id="{4B8B671F-FB0B-E28A-DE64-1F970423D7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4721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charset="0"/>
        </a:defRPr>
      </a:lvl2pPr>
      <a:lvl3pPr algn="l" rtl="0" eaLnBrk="0" fontAlgn="base" hangingPunct="0">
        <a:spcBef>
          <a:spcPct val="0"/>
        </a:spcBef>
        <a:spcAft>
          <a:spcPct val="0"/>
        </a:spcAft>
        <a:defRPr sz="3000" b="1">
          <a:solidFill>
            <a:schemeClr val="tx2"/>
          </a:solidFill>
          <a:latin typeface="Arial" charset="0"/>
        </a:defRPr>
      </a:lvl3pPr>
      <a:lvl4pPr algn="l" rtl="0" eaLnBrk="0" fontAlgn="base" hangingPunct="0">
        <a:spcBef>
          <a:spcPct val="0"/>
        </a:spcBef>
        <a:spcAft>
          <a:spcPct val="0"/>
        </a:spcAft>
        <a:defRPr sz="3000" b="1">
          <a:solidFill>
            <a:schemeClr val="tx2"/>
          </a:solidFill>
          <a:latin typeface="Arial" charset="0"/>
        </a:defRPr>
      </a:lvl4pPr>
      <a:lvl5pPr algn="l" rtl="0" eaLnBrk="0" fontAlgn="base" hangingPunct="0">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42" Type="http://schemas.openxmlformats.org/officeDocument/2006/relationships/customXml" Target="../ink/ink21.xml"/><Relationship Id="rId63" Type="http://schemas.openxmlformats.org/officeDocument/2006/relationships/image" Target="../media/image37.png"/><Relationship Id="rId84" Type="http://schemas.openxmlformats.org/officeDocument/2006/relationships/customXml" Target="../ink/ink42.xml"/><Relationship Id="rId138" Type="http://schemas.openxmlformats.org/officeDocument/2006/relationships/customXml" Target="../ink/ink69.xml"/><Relationship Id="rId107" Type="http://schemas.openxmlformats.org/officeDocument/2006/relationships/image" Target="../media/image59.png"/><Relationship Id="rId11" Type="http://schemas.openxmlformats.org/officeDocument/2006/relationships/image" Target="../media/image11.png"/><Relationship Id="rId32" Type="http://schemas.openxmlformats.org/officeDocument/2006/relationships/customXml" Target="../ink/ink16.xml"/><Relationship Id="rId53" Type="http://schemas.openxmlformats.org/officeDocument/2006/relationships/image" Target="../media/image32.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0.png"/><Relationship Id="rId5" Type="http://schemas.openxmlformats.org/officeDocument/2006/relationships/image" Target="../media/image810.png"/><Relationship Id="rId95" Type="http://schemas.openxmlformats.org/officeDocument/2006/relationships/image" Target="../media/image53.png"/><Relationship Id="rId22" Type="http://schemas.openxmlformats.org/officeDocument/2006/relationships/customXml" Target="../ink/ink11.xml"/><Relationship Id="rId27" Type="http://schemas.openxmlformats.org/officeDocument/2006/relationships/image" Target="../media/image19.png"/><Relationship Id="rId43" Type="http://schemas.openxmlformats.org/officeDocument/2006/relationships/image" Target="../media/image27.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0.png"/><Relationship Id="rId113" Type="http://schemas.openxmlformats.org/officeDocument/2006/relationships/image" Target="../media/image62.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75.png"/><Relationship Id="rId80" Type="http://schemas.openxmlformats.org/officeDocument/2006/relationships/customXml" Target="../ink/ink40.xml"/><Relationship Id="rId85" Type="http://schemas.openxmlformats.org/officeDocument/2006/relationships/image" Target="../media/image48.png"/><Relationship Id="rId150" Type="http://schemas.openxmlformats.org/officeDocument/2006/relationships/customXml" Target="../ink/ink75.xml"/><Relationship Id="rId12" Type="http://schemas.openxmlformats.org/officeDocument/2006/relationships/customXml" Target="../ink/ink6.xml"/><Relationship Id="rId17" Type="http://schemas.openxmlformats.org/officeDocument/2006/relationships/image" Target="../media/image14.png"/><Relationship Id="rId33" Type="http://schemas.openxmlformats.org/officeDocument/2006/relationships/image" Target="../media/image22.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0.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3.png"/><Relationship Id="rId91" Type="http://schemas.openxmlformats.org/officeDocument/2006/relationships/image" Target="../media/image51.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7.png"/><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119" Type="http://schemas.openxmlformats.org/officeDocument/2006/relationships/image" Target="../media/image65.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8.png"/><Relationship Id="rId81" Type="http://schemas.openxmlformats.org/officeDocument/2006/relationships/image" Target="../media/image46.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3.png"/><Relationship Id="rId151" Type="http://schemas.openxmlformats.org/officeDocument/2006/relationships/image" Target="../media/image81.png"/><Relationship Id="rId13" Type="http://schemas.openxmlformats.org/officeDocument/2006/relationships/image" Target="../media/image12.png"/><Relationship Id="rId18" Type="http://schemas.openxmlformats.org/officeDocument/2006/relationships/customXml" Target="../ink/ink9.xml"/><Relationship Id="rId39" Type="http://schemas.openxmlformats.org/officeDocument/2006/relationships/image" Target="../media/image25.png"/><Relationship Id="rId109" Type="http://schemas.openxmlformats.org/officeDocument/2006/relationships/image" Target="../media/image6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3.png"/><Relationship Id="rId76" Type="http://schemas.openxmlformats.org/officeDocument/2006/relationships/customXml" Target="../ink/ink38.xml"/><Relationship Id="rId97" Type="http://schemas.openxmlformats.org/officeDocument/2006/relationships/image" Target="../media/image54.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8.png"/><Relationship Id="rId141" Type="http://schemas.openxmlformats.org/officeDocument/2006/relationships/image" Target="../media/image76.png"/><Relationship Id="rId146" Type="http://schemas.openxmlformats.org/officeDocument/2006/relationships/customXml" Target="../ink/ink73.xml"/><Relationship Id="rId7" Type="http://schemas.openxmlformats.org/officeDocument/2006/relationships/image" Target="../media/image9.png"/><Relationship Id="rId71" Type="http://schemas.openxmlformats.org/officeDocument/2006/relationships/image" Target="../media/image41.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8.png"/><Relationship Id="rId66" Type="http://schemas.openxmlformats.org/officeDocument/2006/relationships/customXml" Target="../ink/ink33.xml"/><Relationship Id="rId87" Type="http://schemas.openxmlformats.org/officeDocument/2006/relationships/image" Target="../media/image49.png"/><Relationship Id="rId110" Type="http://schemas.openxmlformats.org/officeDocument/2006/relationships/customXml" Target="../ink/ink55.xml"/><Relationship Id="rId115" Type="http://schemas.openxmlformats.org/officeDocument/2006/relationships/image" Target="../media/image63.png"/><Relationship Id="rId131" Type="http://schemas.openxmlformats.org/officeDocument/2006/relationships/image" Target="../media/image71.png"/><Relationship Id="rId136" Type="http://schemas.openxmlformats.org/officeDocument/2006/relationships/customXml" Target="../ink/ink68.xml"/><Relationship Id="rId61" Type="http://schemas.openxmlformats.org/officeDocument/2006/relationships/image" Target="../media/image36.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15.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3.png"/><Relationship Id="rId56" Type="http://schemas.openxmlformats.org/officeDocument/2006/relationships/customXml" Target="../ink/ink28.xml"/><Relationship Id="rId77" Type="http://schemas.openxmlformats.org/officeDocument/2006/relationships/image" Target="../media/image44.png"/><Relationship Id="rId100" Type="http://schemas.openxmlformats.org/officeDocument/2006/relationships/customXml" Target="../ink/ink50.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8" Type="http://schemas.openxmlformats.org/officeDocument/2006/relationships/customXml" Target="../ink/ink4.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98" Type="http://schemas.openxmlformats.org/officeDocument/2006/relationships/customXml" Target="../ink/ink49.xml"/><Relationship Id="rId121" Type="http://schemas.openxmlformats.org/officeDocument/2006/relationships/image" Target="../media/image66.png"/><Relationship Id="rId142" Type="http://schemas.openxmlformats.org/officeDocument/2006/relationships/customXml" Target="../ink/ink71.xml"/><Relationship Id="rId3" Type="http://schemas.openxmlformats.org/officeDocument/2006/relationships/image" Target="../media/image710.png"/><Relationship Id="rId25" Type="http://schemas.openxmlformats.org/officeDocument/2006/relationships/image" Target="../media/image18.png"/><Relationship Id="rId46" Type="http://schemas.openxmlformats.org/officeDocument/2006/relationships/customXml" Target="../ink/ink23.xml"/><Relationship Id="rId67" Type="http://schemas.openxmlformats.org/officeDocument/2006/relationships/image" Target="../media/image39.png"/><Relationship Id="rId116" Type="http://schemas.openxmlformats.org/officeDocument/2006/relationships/customXml" Target="../ink/ink58.xml"/><Relationship Id="rId137" Type="http://schemas.openxmlformats.org/officeDocument/2006/relationships/image" Target="../media/image74.png"/><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88" Type="http://schemas.openxmlformats.org/officeDocument/2006/relationships/customXml" Target="../ink/ink44.xml"/><Relationship Id="rId111" Type="http://schemas.openxmlformats.org/officeDocument/2006/relationships/image" Target="../media/image61.png"/><Relationship Id="rId132" Type="http://schemas.openxmlformats.org/officeDocument/2006/relationships/customXml" Target="../ink/ink66.xml"/><Relationship Id="rId153" Type="http://schemas.openxmlformats.org/officeDocument/2006/relationships/image" Target="../media/image82.png"/><Relationship Id="rId15" Type="http://schemas.openxmlformats.org/officeDocument/2006/relationships/image" Target="../media/image13.png"/><Relationship Id="rId36" Type="http://schemas.openxmlformats.org/officeDocument/2006/relationships/customXml" Target="../ink/ink18.xml"/><Relationship Id="rId57" Type="http://schemas.openxmlformats.org/officeDocument/2006/relationships/image" Target="../media/image34.png"/><Relationship Id="rId106" Type="http://schemas.openxmlformats.org/officeDocument/2006/relationships/customXml" Target="../ink/ink53.xml"/><Relationship Id="rId127" Type="http://schemas.openxmlformats.org/officeDocument/2006/relationships/image" Target="../media/image69.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1.xml"/><Relationship Id="rId143" Type="http://schemas.openxmlformats.org/officeDocument/2006/relationships/image" Target="../media/image77.png"/><Relationship Id="rId148" Type="http://schemas.openxmlformats.org/officeDocument/2006/relationships/customXml" Target="../ink/ink74.xml"/><Relationship Id="rId4" Type="http://schemas.openxmlformats.org/officeDocument/2006/relationships/customXml" Target="../ink/ink2.xml"/><Relationship Id="rId9" Type="http://schemas.openxmlformats.org/officeDocument/2006/relationships/image" Target="../media/image10.png"/><Relationship Id="rId26" Type="http://schemas.openxmlformats.org/officeDocument/2006/relationships/customXml" Target="../ink/ink13.xml"/><Relationship Id="rId47" Type="http://schemas.openxmlformats.org/officeDocument/2006/relationships/image" Target="../media/image29.png"/><Relationship Id="rId68" Type="http://schemas.openxmlformats.org/officeDocument/2006/relationships/customXml" Target="../ink/ink34.xml"/><Relationship Id="rId89" Type="http://schemas.openxmlformats.org/officeDocument/2006/relationships/image" Target="../media/image50.png"/><Relationship Id="rId112" Type="http://schemas.openxmlformats.org/officeDocument/2006/relationships/customXml" Target="../ink/ink56.xml"/><Relationship Id="rId133" Type="http://schemas.openxmlformats.org/officeDocument/2006/relationships/image" Target="../media/image72.png"/><Relationship Id="rId16" Type="http://schemas.openxmlformats.org/officeDocument/2006/relationships/customXml" Target="../ink/ink8.xml"/><Relationship Id="rId37" Type="http://schemas.openxmlformats.org/officeDocument/2006/relationships/image" Target="../media/image24.png"/><Relationship Id="rId58" Type="http://schemas.openxmlformats.org/officeDocument/2006/relationships/customXml" Target="../ink/ink29.xml"/><Relationship Id="rId79" Type="http://schemas.openxmlformats.org/officeDocument/2006/relationships/image" Target="../media/image45.png"/><Relationship Id="rId102" Type="http://schemas.openxmlformats.org/officeDocument/2006/relationships/customXml" Target="../ink/ink51.xml"/><Relationship Id="rId123" Type="http://schemas.openxmlformats.org/officeDocument/2006/relationships/image" Target="../media/image67.png"/><Relationship Id="rId144" Type="http://schemas.openxmlformats.org/officeDocument/2006/relationships/customXml" Target="../ink/ink72.xml"/><Relationship Id="rId90" Type="http://schemas.openxmlformats.org/officeDocument/2006/relationships/customXml" Target="../ink/ink45.xml"/></Relationships>
</file>

<file path=ppt/slides/_rels/slide11.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image" Target="../media/image92.png"/><Relationship Id="rId42" Type="http://schemas.openxmlformats.org/officeDocument/2006/relationships/customXml" Target="../ink/ink97.xml"/><Relationship Id="rId47" Type="http://schemas.openxmlformats.org/officeDocument/2006/relationships/image" Target="../media/image105.png"/><Relationship Id="rId63" Type="http://schemas.openxmlformats.org/officeDocument/2006/relationships/image" Target="../media/image113.png"/><Relationship Id="rId68" Type="http://schemas.openxmlformats.org/officeDocument/2006/relationships/customXml" Target="../ink/ink110.xml"/><Relationship Id="rId84" Type="http://schemas.openxmlformats.org/officeDocument/2006/relationships/customXml" Target="../ink/ink118.xml"/><Relationship Id="rId89" Type="http://schemas.openxmlformats.org/officeDocument/2006/relationships/image" Target="../media/image126.png"/><Relationship Id="rId112" Type="http://schemas.openxmlformats.org/officeDocument/2006/relationships/customXml" Target="../ink/ink132.xml"/><Relationship Id="rId16" Type="http://schemas.openxmlformats.org/officeDocument/2006/relationships/customXml" Target="../ink/ink84.xml"/><Relationship Id="rId107" Type="http://schemas.openxmlformats.org/officeDocument/2006/relationships/image" Target="../media/image135.png"/><Relationship Id="rId11" Type="http://schemas.openxmlformats.org/officeDocument/2006/relationships/image" Target="../media/image87.png"/><Relationship Id="rId32" Type="http://schemas.openxmlformats.org/officeDocument/2006/relationships/customXml" Target="../ink/ink92.xml"/><Relationship Id="rId37" Type="http://schemas.openxmlformats.org/officeDocument/2006/relationships/image" Target="../media/image100.png"/><Relationship Id="rId53" Type="http://schemas.openxmlformats.org/officeDocument/2006/relationships/image" Target="../media/image108.png"/><Relationship Id="rId58" Type="http://schemas.openxmlformats.org/officeDocument/2006/relationships/customXml" Target="../ink/ink105.xml"/><Relationship Id="rId74" Type="http://schemas.openxmlformats.org/officeDocument/2006/relationships/customXml" Target="../ink/ink113.xml"/><Relationship Id="rId79" Type="http://schemas.openxmlformats.org/officeDocument/2006/relationships/image" Target="../media/image121.png"/><Relationship Id="rId102" Type="http://schemas.openxmlformats.org/officeDocument/2006/relationships/customXml" Target="../ink/ink127.xml"/><Relationship Id="rId5" Type="http://schemas.openxmlformats.org/officeDocument/2006/relationships/image" Target="../media/image84.png"/><Relationship Id="rId90" Type="http://schemas.openxmlformats.org/officeDocument/2006/relationships/customXml" Target="../ink/ink121.xml"/><Relationship Id="rId95" Type="http://schemas.openxmlformats.org/officeDocument/2006/relationships/image" Target="../media/image129.png"/><Relationship Id="rId22" Type="http://schemas.openxmlformats.org/officeDocument/2006/relationships/customXml" Target="../ink/ink87.xml"/><Relationship Id="rId27" Type="http://schemas.openxmlformats.org/officeDocument/2006/relationships/image" Target="../media/image95.png"/><Relationship Id="rId43" Type="http://schemas.openxmlformats.org/officeDocument/2006/relationships/image" Target="../media/image103.png"/><Relationship Id="rId48" Type="http://schemas.openxmlformats.org/officeDocument/2006/relationships/customXml" Target="../ink/ink100.xml"/><Relationship Id="rId64" Type="http://schemas.openxmlformats.org/officeDocument/2006/relationships/customXml" Target="../ink/ink108.xml"/><Relationship Id="rId69" Type="http://schemas.openxmlformats.org/officeDocument/2006/relationships/image" Target="../media/image116.png"/><Relationship Id="rId113" Type="http://schemas.openxmlformats.org/officeDocument/2006/relationships/image" Target="../media/image138.png"/><Relationship Id="rId80" Type="http://schemas.openxmlformats.org/officeDocument/2006/relationships/customXml" Target="../ink/ink116.xml"/><Relationship Id="rId85" Type="http://schemas.openxmlformats.org/officeDocument/2006/relationships/image" Target="../media/image124.png"/><Relationship Id="rId12" Type="http://schemas.openxmlformats.org/officeDocument/2006/relationships/customXml" Target="../ink/ink82.xml"/><Relationship Id="rId17"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customXml" Target="../ink/ink95.xml"/><Relationship Id="rId59" Type="http://schemas.openxmlformats.org/officeDocument/2006/relationships/image" Target="../media/image111.png"/><Relationship Id="rId103" Type="http://schemas.openxmlformats.org/officeDocument/2006/relationships/image" Target="../media/image133.png"/><Relationship Id="rId108" Type="http://schemas.openxmlformats.org/officeDocument/2006/relationships/customXml" Target="../ink/ink130.xml"/><Relationship Id="rId54" Type="http://schemas.openxmlformats.org/officeDocument/2006/relationships/customXml" Target="../ink/ink103.xml"/><Relationship Id="rId70" Type="http://schemas.openxmlformats.org/officeDocument/2006/relationships/customXml" Target="../ink/ink111.xml"/><Relationship Id="rId75" Type="http://schemas.openxmlformats.org/officeDocument/2006/relationships/image" Target="../media/image119.png"/><Relationship Id="rId91" Type="http://schemas.openxmlformats.org/officeDocument/2006/relationships/image" Target="../media/image127.png"/><Relationship Id="rId96"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79.xml"/><Relationship Id="rId15" Type="http://schemas.openxmlformats.org/officeDocument/2006/relationships/image" Target="../media/image89.png"/><Relationship Id="rId23" Type="http://schemas.openxmlformats.org/officeDocument/2006/relationships/image" Target="../media/image93.png"/><Relationship Id="rId28" Type="http://schemas.openxmlformats.org/officeDocument/2006/relationships/customXml" Target="../ink/ink90.xml"/><Relationship Id="rId36" Type="http://schemas.openxmlformats.org/officeDocument/2006/relationships/customXml" Target="../ink/ink94.xml"/><Relationship Id="rId49" Type="http://schemas.openxmlformats.org/officeDocument/2006/relationships/image" Target="../media/image106.png"/><Relationship Id="rId57" Type="http://schemas.openxmlformats.org/officeDocument/2006/relationships/image" Target="../media/image110.png"/><Relationship Id="rId106" Type="http://schemas.openxmlformats.org/officeDocument/2006/relationships/customXml" Target="../ink/ink129.xml"/><Relationship Id="rId10" Type="http://schemas.openxmlformats.org/officeDocument/2006/relationships/customXml" Target="../ink/ink81.xml"/><Relationship Id="rId31" Type="http://schemas.openxmlformats.org/officeDocument/2006/relationships/image" Target="../media/image97.png"/><Relationship Id="rId44" Type="http://schemas.openxmlformats.org/officeDocument/2006/relationships/customXml" Target="../ink/ink98.xml"/><Relationship Id="rId52" Type="http://schemas.openxmlformats.org/officeDocument/2006/relationships/customXml" Target="../ink/ink102.xml"/><Relationship Id="rId60" Type="http://schemas.openxmlformats.org/officeDocument/2006/relationships/customXml" Target="../ink/ink106.xml"/><Relationship Id="rId65" Type="http://schemas.openxmlformats.org/officeDocument/2006/relationships/image" Target="../media/image114.png"/><Relationship Id="rId73" Type="http://schemas.openxmlformats.org/officeDocument/2006/relationships/image" Target="../media/image118.png"/><Relationship Id="rId78" Type="http://schemas.openxmlformats.org/officeDocument/2006/relationships/customXml" Target="../ink/ink115.xml"/><Relationship Id="rId81" Type="http://schemas.openxmlformats.org/officeDocument/2006/relationships/image" Target="../media/image122.png"/><Relationship Id="rId86" Type="http://schemas.openxmlformats.org/officeDocument/2006/relationships/customXml" Target="../ink/ink119.xml"/><Relationship Id="rId94" Type="http://schemas.openxmlformats.org/officeDocument/2006/relationships/customXml" Target="../ink/ink123.xml"/><Relationship Id="rId99" Type="http://schemas.openxmlformats.org/officeDocument/2006/relationships/image" Target="../media/image131.png"/><Relationship Id="rId101" Type="http://schemas.openxmlformats.org/officeDocument/2006/relationships/image" Target="../media/image132.png"/><Relationship Id="rId4" Type="http://schemas.openxmlformats.org/officeDocument/2006/relationships/customXml" Target="../ink/ink78.xml"/><Relationship Id="rId9"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customXml" Target="../ink/ink85.xml"/><Relationship Id="rId39" Type="http://schemas.openxmlformats.org/officeDocument/2006/relationships/image" Target="../media/image101.png"/><Relationship Id="rId109" Type="http://schemas.openxmlformats.org/officeDocument/2006/relationships/image" Target="../media/image136.png"/><Relationship Id="rId34" Type="http://schemas.openxmlformats.org/officeDocument/2006/relationships/customXml" Target="../ink/ink93.xml"/><Relationship Id="rId50" Type="http://schemas.openxmlformats.org/officeDocument/2006/relationships/customXml" Target="../ink/ink101.xml"/><Relationship Id="rId55" Type="http://schemas.openxmlformats.org/officeDocument/2006/relationships/image" Target="../media/image109.png"/><Relationship Id="rId76" Type="http://schemas.openxmlformats.org/officeDocument/2006/relationships/customXml" Target="../ink/ink114.xml"/><Relationship Id="rId97" Type="http://schemas.openxmlformats.org/officeDocument/2006/relationships/image" Target="../media/image130.png"/><Relationship Id="rId104" Type="http://schemas.openxmlformats.org/officeDocument/2006/relationships/customXml" Target="../ink/ink128.xml"/><Relationship Id="rId7" Type="http://schemas.openxmlformats.org/officeDocument/2006/relationships/image" Target="../media/image85.png"/><Relationship Id="rId71" Type="http://schemas.openxmlformats.org/officeDocument/2006/relationships/image" Target="../media/image117.png"/><Relationship Id="rId92" Type="http://schemas.openxmlformats.org/officeDocument/2006/relationships/customXml" Target="../ink/ink122.xml"/><Relationship Id="rId2" Type="http://schemas.openxmlformats.org/officeDocument/2006/relationships/customXml" Target="../ink/ink77.xml"/><Relationship Id="rId29" Type="http://schemas.openxmlformats.org/officeDocument/2006/relationships/image" Target="../media/image96.png"/><Relationship Id="rId24" Type="http://schemas.openxmlformats.org/officeDocument/2006/relationships/customXml" Target="../ink/ink88.xml"/><Relationship Id="rId40" Type="http://schemas.openxmlformats.org/officeDocument/2006/relationships/customXml" Target="../ink/ink96.xml"/><Relationship Id="rId45" Type="http://schemas.openxmlformats.org/officeDocument/2006/relationships/image" Target="../media/image104.png"/><Relationship Id="rId66" Type="http://schemas.openxmlformats.org/officeDocument/2006/relationships/customXml" Target="../ink/ink109.xml"/><Relationship Id="rId87" Type="http://schemas.openxmlformats.org/officeDocument/2006/relationships/image" Target="../media/image125.png"/><Relationship Id="rId110" Type="http://schemas.openxmlformats.org/officeDocument/2006/relationships/customXml" Target="../ink/ink131.xml"/><Relationship Id="rId61" Type="http://schemas.openxmlformats.org/officeDocument/2006/relationships/image" Target="../media/image112.png"/><Relationship Id="rId82" Type="http://schemas.openxmlformats.org/officeDocument/2006/relationships/customXml" Target="../ink/ink117.xml"/><Relationship Id="rId19" Type="http://schemas.openxmlformats.org/officeDocument/2006/relationships/image" Target="../media/image91.png"/><Relationship Id="rId14" Type="http://schemas.openxmlformats.org/officeDocument/2006/relationships/customXml" Target="../ink/ink83.xml"/><Relationship Id="rId30" Type="http://schemas.openxmlformats.org/officeDocument/2006/relationships/customXml" Target="../ink/ink91.xml"/><Relationship Id="rId35" Type="http://schemas.openxmlformats.org/officeDocument/2006/relationships/image" Target="../media/image99.png"/><Relationship Id="rId56" Type="http://schemas.openxmlformats.org/officeDocument/2006/relationships/customXml" Target="../ink/ink104.xml"/><Relationship Id="rId77" Type="http://schemas.openxmlformats.org/officeDocument/2006/relationships/image" Target="../media/image120.png"/><Relationship Id="rId100" Type="http://schemas.openxmlformats.org/officeDocument/2006/relationships/customXml" Target="../ink/ink126.xml"/><Relationship Id="rId105" Type="http://schemas.openxmlformats.org/officeDocument/2006/relationships/image" Target="../media/image134.png"/><Relationship Id="rId8" Type="http://schemas.openxmlformats.org/officeDocument/2006/relationships/customXml" Target="../ink/ink80.xml"/><Relationship Id="rId51" Type="http://schemas.openxmlformats.org/officeDocument/2006/relationships/image" Target="../media/image107.png"/><Relationship Id="rId72" Type="http://schemas.openxmlformats.org/officeDocument/2006/relationships/customXml" Target="../ink/ink112.xml"/><Relationship Id="rId93" Type="http://schemas.openxmlformats.org/officeDocument/2006/relationships/image" Target="../media/image128.png"/><Relationship Id="rId98" Type="http://schemas.openxmlformats.org/officeDocument/2006/relationships/customXml" Target="../ink/ink125.xml"/><Relationship Id="rId3" Type="http://schemas.openxmlformats.org/officeDocument/2006/relationships/image" Target="../media/image83.png"/><Relationship Id="rId25" Type="http://schemas.openxmlformats.org/officeDocument/2006/relationships/image" Target="../media/image94.png"/><Relationship Id="rId46" Type="http://schemas.openxmlformats.org/officeDocument/2006/relationships/customXml" Target="../ink/ink99.xml"/><Relationship Id="rId67" Type="http://schemas.openxmlformats.org/officeDocument/2006/relationships/image" Target="../media/image115.png"/><Relationship Id="rId20" Type="http://schemas.openxmlformats.org/officeDocument/2006/relationships/customXml" Target="../ink/ink86.xml"/><Relationship Id="rId41" Type="http://schemas.openxmlformats.org/officeDocument/2006/relationships/image" Target="../media/image102.png"/><Relationship Id="rId62" Type="http://schemas.openxmlformats.org/officeDocument/2006/relationships/customXml" Target="../ink/ink107.xml"/><Relationship Id="rId83" Type="http://schemas.openxmlformats.org/officeDocument/2006/relationships/image" Target="../media/image123.png"/><Relationship Id="rId88" Type="http://schemas.openxmlformats.org/officeDocument/2006/relationships/customXml" Target="../ink/ink120.xml"/><Relationship Id="rId111" Type="http://schemas.openxmlformats.org/officeDocument/2006/relationships/image" Target="../media/image137.png"/></Relationships>
</file>

<file path=ppt/slides/_rels/slide12.xml.rels><?xml version="1.0" encoding="UTF-8" standalone="yes"?>
<Relationships xmlns="http://schemas.openxmlformats.org/package/2006/relationships"><Relationship Id="rId26" Type="http://schemas.openxmlformats.org/officeDocument/2006/relationships/customXml" Target="../ink/ink145.xml"/><Relationship Id="rId117" Type="http://schemas.openxmlformats.org/officeDocument/2006/relationships/image" Target="../media/image196.png"/><Relationship Id="rId21" Type="http://schemas.openxmlformats.org/officeDocument/2006/relationships/image" Target="../media/image148.png"/><Relationship Id="rId42" Type="http://schemas.openxmlformats.org/officeDocument/2006/relationships/customXml" Target="../ink/ink153.xml"/><Relationship Id="rId47" Type="http://schemas.openxmlformats.org/officeDocument/2006/relationships/image" Target="../media/image161.png"/><Relationship Id="rId63" Type="http://schemas.openxmlformats.org/officeDocument/2006/relationships/image" Target="../media/image169.png"/><Relationship Id="rId68" Type="http://schemas.openxmlformats.org/officeDocument/2006/relationships/customXml" Target="../ink/ink166.xml"/><Relationship Id="rId84" Type="http://schemas.openxmlformats.org/officeDocument/2006/relationships/customXml" Target="../ink/ink174.xml"/><Relationship Id="rId89" Type="http://schemas.openxmlformats.org/officeDocument/2006/relationships/image" Target="../media/image182.png"/><Relationship Id="rId112" Type="http://schemas.openxmlformats.org/officeDocument/2006/relationships/customXml" Target="../ink/ink188.xml"/><Relationship Id="rId16" Type="http://schemas.openxmlformats.org/officeDocument/2006/relationships/customXml" Target="../ink/ink140.xml"/><Relationship Id="rId107" Type="http://schemas.openxmlformats.org/officeDocument/2006/relationships/image" Target="../media/image191.png"/><Relationship Id="rId11" Type="http://schemas.openxmlformats.org/officeDocument/2006/relationships/image" Target="../media/image143.png"/><Relationship Id="rId32" Type="http://schemas.openxmlformats.org/officeDocument/2006/relationships/customXml" Target="../ink/ink148.xml"/><Relationship Id="rId37" Type="http://schemas.openxmlformats.org/officeDocument/2006/relationships/image" Target="../media/image156.png"/><Relationship Id="rId53" Type="http://schemas.openxmlformats.org/officeDocument/2006/relationships/image" Target="../media/image164.png"/><Relationship Id="rId58" Type="http://schemas.openxmlformats.org/officeDocument/2006/relationships/customXml" Target="../ink/ink161.xml"/><Relationship Id="rId74" Type="http://schemas.openxmlformats.org/officeDocument/2006/relationships/customXml" Target="../ink/ink169.xml"/><Relationship Id="rId79" Type="http://schemas.openxmlformats.org/officeDocument/2006/relationships/image" Target="../media/image177.png"/><Relationship Id="rId102" Type="http://schemas.openxmlformats.org/officeDocument/2006/relationships/customXml" Target="../ink/ink183.xml"/><Relationship Id="rId5" Type="http://schemas.openxmlformats.org/officeDocument/2006/relationships/image" Target="../media/image140.png"/><Relationship Id="rId90" Type="http://schemas.openxmlformats.org/officeDocument/2006/relationships/customXml" Target="../ink/ink177.xml"/><Relationship Id="rId95" Type="http://schemas.openxmlformats.org/officeDocument/2006/relationships/image" Target="../media/image185.png"/><Relationship Id="rId22" Type="http://schemas.openxmlformats.org/officeDocument/2006/relationships/customXml" Target="../ink/ink143.xml"/><Relationship Id="rId27" Type="http://schemas.openxmlformats.org/officeDocument/2006/relationships/image" Target="../media/image151.png"/><Relationship Id="rId43" Type="http://schemas.openxmlformats.org/officeDocument/2006/relationships/image" Target="../media/image159.png"/><Relationship Id="rId48" Type="http://schemas.openxmlformats.org/officeDocument/2006/relationships/customXml" Target="../ink/ink156.xml"/><Relationship Id="rId64" Type="http://schemas.openxmlformats.org/officeDocument/2006/relationships/customXml" Target="../ink/ink164.xml"/><Relationship Id="rId69" Type="http://schemas.openxmlformats.org/officeDocument/2006/relationships/image" Target="../media/image172.png"/><Relationship Id="rId113" Type="http://schemas.openxmlformats.org/officeDocument/2006/relationships/image" Target="../media/image194.png"/><Relationship Id="rId118" Type="http://schemas.openxmlformats.org/officeDocument/2006/relationships/customXml" Target="../ink/ink191.xml"/><Relationship Id="rId80" Type="http://schemas.openxmlformats.org/officeDocument/2006/relationships/customXml" Target="../ink/ink172.xml"/><Relationship Id="rId85" Type="http://schemas.openxmlformats.org/officeDocument/2006/relationships/image" Target="../media/image180.png"/><Relationship Id="rId12" Type="http://schemas.openxmlformats.org/officeDocument/2006/relationships/customXml" Target="../ink/ink138.xml"/><Relationship Id="rId17"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customXml" Target="../ink/ink151.xml"/><Relationship Id="rId59" Type="http://schemas.openxmlformats.org/officeDocument/2006/relationships/image" Target="../media/image167.png"/><Relationship Id="rId103" Type="http://schemas.openxmlformats.org/officeDocument/2006/relationships/image" Target="../media/image189.png"/><Relationship Id="rId108" Type="http://schemas.openxmlformats.org/officeDocument/2006/relationships/customXml" Target="../ink/ink186.xml"/><Relationship Id="rId54" Type="http://schemas.openxmlformats.org/officeDocument/2006/relationships/customXml" Target="../ink/ink159.xml"/><Relationship Id="rId70" Type="http://schemas.openxmlformats.org/officeDocument/2006/relationships/customXml" Target="../ink/ink167.xml"/><Relationship Id="rId75" Type="http://schemas.openxmlformats.org/officeDocument/2006/relationships/image" Target="../media/image175.png"/><Relationship Id="rId91" Type="http://schemas.openxmlformats.org/officeDocument/2006/relationships/image" Target="../media/image183.png"/><Relationship Id="rId96" Type="http://schemas.openxmlformats.org/officeDocument/2006/relationships/customXml" Target="../ink/ink180.xml"/><Relationship Id="rId1" Type="http://schemas.openxmlformats.org/officeDocument/2006/relationships/slideLayout" Target="../slideLayouts/slideLayout2.xml"/><Relationship Id="rId6" Type="http://schemas.openxmlformats.org/officeDocument/2006/relationships/customXml" Target="../ink/ink135.xml"/><Relationship Id="rId23" Type="http://schemas.openxmlformats.org/officeDocument/2006/relationships/image" Target="../media/image149.png"/><Relationship Id="rId28" Type="http://schemas.openxmlformats.org/officeDocument/2006/relationships/customXml" Target="../ink/ink146.xml"/><Relationship Id="rId49" Type="http://schemas.openxmlformats.org/officeDocument/2006/relationships/image" Target="../media/image162.png"/><Relationship Id="rId114" Type="http://schemas.openxmlformats.org/officeDocument/2006/relationships/customXml" Target="../ink/ink189.xml"/><Relationship Id="rId119" Type="http://schemas.openxmlformats.org/officeDocument/2006/relationships/image" Target="../media/image197.png"/><Relationship Id="rId10" Type="http://schemas.openxmlformats.org/officeDocument/2006/relationships/customXml" Target="../ink/ink137.xml"/><Relationship Id="rId31" Type="http://schemas.openxmlformats.org/officeDocument/2006/relationships/image" Target="../media/image153.png"/><Relationship Id="rId44" Type="http://schemas.openxmlformats.org/officeDocument/2006/relationships/customXml" Target="../ink/ink154.xml"/><Relationship Id="rId52" Type="http://schemas.openxmlformats.org/officeDocument/2006/relationships/customXml" Target="../ink/ink158.xml"/><Relationship Id="rId60" Type="http://schemas.openxmlformats.org/officeDocument/2006/relationships/customXml" Target="../ink/ink162.xml"/><Relationship Id="rId65" Type="http://schemas.openxmlformats.org/officeDocument/2006/relationships/image" Target="../media/image170.png"/><Relationship Id="rId73" Type="http://schemas.openxmlformats.org/officeDocument/2006/relationships/image" Target="../media/image174.png"/><Relationship Id="rId78" Type="http://schemas.openxmlformats.org/officeDocument/2006/relationships/customXml" Target="../ink/ink171.xml"/><Relationship Id="rId81" Type="http://schemas.openxmlformats.org/officeDocument/2006/relationships/image" Target="../media/image178.png"/><Relationship Id="rId86" Type="http://schemas.openxmlformats.org/officeDocument/2006/relationships/customXml" Target="../ink/ink175.xml"/><Relationship Id="rId94" Type="http://schemas.openxmlformats.org/officeDocument/2006/relationships/customXml" Target="../ink/ink179.xml"/><Relationship Id="rId99" Type="http://schemas.openxmlformats.org/officeDocument/2006/relationships/image" Target="../media/image187.png"/><Relationship Id="rId101" Type="http://schemas.openxmlformats.org/officeDocument/2006/relationships/image" Target="../media/image188.png"/><Relationship Id="rId4" Type="http://schemas.openxmlformats.org/officeDocument/2006/relationships/customXml" Target="../ink/ink134.xml"/><Relationship Id="rId9" Type="http://schemas.openxmlformats.org/officeDocument/2006/relationships/image" Target="../media/image142.png"/><Relationship Id="rId13" Type="http://schemas.openxmlformats.org/officeDocument/2006/relationships/image" Target="../media/image144.png"/><Relationship Id="rId18" Type="http://schemas.openxmlformats.org/officeDocument/2006/relationships/customXml" Target="../ink/ink141.xml"/><Relationship Id="rId39" Type="http://schemas.openxmlformats.org/officeDocument/2006/relationships/image" Target="../media/image157.png"/><Relationship Id="rId109" Type="http://schemas.openxmlformats.org/officeDocument/2006/relationships/image" Target="../media/image192.png"/><Relationship Id="rId34" Type="http://schemas.openxmlformats.org/officeDocument/2006/relationships/customXml" Target="../ink/ink149.xml"/><Relationship Id="rId50" Type="http://schemas.openxmlformats.org/officeDocument/2006/relationships/customXml" Target="../ink/ink157.xml"/><Relationship Id="rId55" Type="http://schemas.openxmlformats.org/officeDocument/2006/relationships/image" Target="../media/image165.png"/><Relationship Id="rId76" Type="http://schemas.openxmlformats.org/officeDocument/2006/relationships/customXml" Target="../ink/ink170.xml"/><Relationship Id="rId97" Type="http://schemas.openxmlformats.org/officeDocument/2006/relationships/image" Target="../media/image186.png"/><Relationship Id="rId104" Type="http://schemas.openxmlformats.org/officeDocument/2006/relationships/customXml" Target="../ink/ink184.xml"/><Relationship Id="rId7" Type="http://schemas.openxmlformats.org/officeDocument/2006/relationships/image" Target="../media/image141.png"/><Relationship Id="rId71" Type="http://schemas.openxmlformats.org/officeDocument/2006/relationships/image" Target="../media/image173.png"/><Relationship Id="rId92" Type="http://schemas.openxmlformats.org/officeDocument/2006/relationships/customXml" Target="../ink/ink178.xml"/><Relationship Id="rId2" Type="http://schemas.openxmlformats.org/officeDocument/2006/relationships/customXml" Target="../ink/ink133.xml"/><Relationship Id="rId29" Type="http://schemas.openxmlformats.org/officeDocument/2006/relationships/image" Target="../media/image152.png"/><Relationship Id="rId24" Type="http://schemas.openxmlformats.org/officeDocument/2006/relationships/customXml" Target="../ink/ink144.xml"/><Relationship Id="rId40" Type="http://schemas.openxmlformats.org/officeDocument/2006/relationships/customXml" Target="../ink/ink152.xml"/><Relationship Id="rId45" Type="http://schemas.openxmlformats.org/officeDocument/2006/relationships/image" Target="../media/image160.png"/><Relationship Id="rId66" Type="http://schemas.openxmlformats.org/officeDocument/2006/relationships/customXml" Target="../ink/ink165.xml"/><Relationship Id="rId87" Type="http://schemas.openxmlformats.org/officeDocument/2006/relationships/image" Target="../media/image181.png"/><Relationship Id="rId110" Type="http://schemas.openxmlformats.org/officeDocument/2006/relationships/customXml" Target="../ink/ink187.xml"/><Relationship Id="rId115" Type="http://schemas.openxmlformats.org/officeDocument/2006/relationships/image" Target="../media/image195.png"/><Relationship Id="rId61" Type="http://schemas.openxmlformats.org/officeDocument/2006/relationships/image" Target="../media/image168.png"/><Relationship Id="rId82" Type="http://schemas.openxmlformats.org/officeDocument/2006/relationships/customXml" Target="../ink/ink173.xml"/><Relationship Id="rId19" Type="http://schemas.openxmlformats.org/officeDocument/2006/relationships/image" Target="../media/image147.png"/><Relationship Id="rId14" Type="http://schemas.openxmlformats.org/officeDocument/2006/relationships/customXml" Target="../ink/ink139.xml"/><Relationship Id="rId30" Type="http://schemas.openxmlformats.org/officeDocument/2006/relationships/customXml" Target="../ink/ink147.xml"/><Relationship Id="rId35" Type="http://schemas.openxmlformats.org/officeDocument/2006/relationships/image" Target="../media/image155.png"/><Relationship Id="rId56" Type="http://schemas.openxmlformats.org/officeDocument/2006/relationships/customXml" Target="../ink/ink160.xml"/><Relationship Id="rId77" Type="http://schemas.openxmlformats.org/officeDocument/2006/relationships/image" Target="../media/image176.png"/><Relationship Id="rId100" Type="http://schemas.openxmlformats.org/officeDocument/2006/relationships/customXml" Target="../ink/ink182.xml"/><Relationship Id="rId105" Type="http://schemas.openxmlformats.org/officeDocument/2006/relationships/image" Target="../media/image190.png"/><Relationship Id="rId8" Type="http://schemas.openxmlformats.org/officeDocument/2006/relationships/customXml" Target="../ink/ink136.xml"/><Relationship Id="rId51" Type="http://schemas.openxmlformats.org/officeDocument/2006/relationships/image" Target="../media/image163.png"/><Relationship Id="rId72" Type="http://schemas.openxmlformats.org/officeDocument/2006/relationships/customXml" Target="../ink/ink168.xml"/><Relationship Id="rId93" Type="http://schemas.openxmlformats.org/officeDocument/2006/relationships/image" Target="../media/image184.png"/><Relationship Id="rId98" Type="http://schemas.openxmlformats.org/officeDocument/2006/relationships/customXml" Target="../ink/ink181.xml"/><Relationship Id="rId3" Type="http://schemas.openxmlformats.org/officeDocument/2006/relationships/image" Target="../media/image139.png"/><Relationship Id="rId25" Type="http://schemas.openxmlformats.org/officeDocument/2006/relationships/image" Target="../media/image150.png"/><Relationship Id="rId46" Type="http://schemas.openxmlformats.org/officeDocument/2006/relationships/customXml" Target="../ink/ink155.xml"/><Relationship Id="rId67" Type="http://schemas.openxmlformats.org/officeDocument/2006/relationships/image" Target="../media/image171.png"/><Relationship Id="rId116" Type="http://schemas.openxmlformats.org/officeDocument/2006/relationships/customXml" Target="../ink/ink190.xml"/><Relationship Id="rId20" Type="http://schemas.openxmlformats.org/officeDocument/2006/relationships/customXml" Target="../ink/ink142.xml"/><Relationship Id="rId41" Type="http://schemas.openxmlformats.org/officeDocument/2006/relationships/image" Target="../media/image158.png"/><Relationship Id="rId62" Type="http://schemas.openxmlformats.org/officeDocument/2006/relationships/customXml" Target="../ink/ink163.xml"/><Relationship Id="rId83" Type="http://schemas.openxmlformats.org/officeDocument/2006/relationships/image" Target="../media/image179.png"/><Relationship Id="rId88" Type="http://schemas.openxmlformats.org/officeDocument/2006/relationships/customXml" Target="../ink/ink176.xml"/><Relationship Id="rId111" Type="http://schemas.openxmlformats.org/officeDocument/2006/relationships/image" Target="../media/image193.png"/><Relationship Id="rId15" Type="http://schemas.openxmlformats.org/officeDocument/2006/relationships/image" Target="../media/image145.png"/><Relationship Id="rId36" Type="http://schemas.openxmlformats.org/officeDocument/2006/relationships/customXml" Target="../ink/ink150.xml"/><Relationship Id="rId57" Type="http://schemas.openxmlformats.org/officeDocument/2006/relationships/image" Target="../media/image166.png"/><Relationship Id="rId106" Type="http://schemas.openxmlformats.org/officeDocument/2006/relationships/customXml" Target="../ink/ink18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png"/><Relationship Id="rId1" Type="http://schemas.openxmlformats.org/officeDocument/2006/relationships/slideLayout" Target="../slideLayouts/slideLayout14.xml"/><Relationship Id="rId5" Type="http://schemas.openxmlformats.org/officeDocument/2006/relationships/image" Target="../media/image201.png"/><Relationship Id="rId4" Type="http://schemas.openxmlformats.org/officeDocument/2006/relationships/image" Target="../media/image200.jpeg"/></Relationships>
</file>

<file path=ppt/slides/_rels/slide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4.xml"/><Relationship Id="rId4" Type="http://schemas.openxmlformats.org/officeDocument/2006/relationships/image" Target="../media/image2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7" Type="http://schemas.openxmlformats.org/officeDocument/2006/relationships/image" Target="../media/image263.png"/><Relationship Id="rId21" Type="http://schemas.openxmlformats.org/officeDocument/2006/relationships/image" Target="../media/image215.png"/><Relationship Id="rId42" Type="http://schemas.openxmlformats.org/officeDocument/2006/relationships/customXml" Target="../ink/ink212.xml"/><Relationship Id="rId63" Type="http://schemas.openxmlformats.org/officeDocument/2006/relationships/image" Target="../media/image236.png"/><Relationship Id="rId84" Type="http://schemas.openxmlformats.org/officeDocument/2006/relationships/customXml" Target="../ink/ink233.xml"/><Relationship Id="rId138" Type="http://schemas.openxmlformats.org/officeDocument/2006/relationships/customXml" Target="../ink/ink260.xml"/><Relationship Id="rId107" Type="http://schemas.openxmlformats.org/officeDocument/2006/relationships/image" Target="../media/image258.png"/><Relationship Id="rId11" Type="http://schemas.openxmlformats.org/officeDocument/2006/relationships/image" Target="../media/image210.png"/><Relationship Id="rId32" Type="http://schemas.openxmlformats.org/officeDocument/2006/relationships/customXml" Target="../ink/ink207.xml"/><Relationship Id="rId53" Type="http://schemas.openxmlformats.org/officeDocument/2006/relationships/image" Target="../media/image231.png"/><Relationship Id="rId74" Type="http://schemas.openxmlformats.org/officeDocument/2006/relationships/customXml" Target="../ink/ink228.xml"/><Relationship Id="rId128" Type="http://schemas.openxmlformats.org/officeDocument/2006/relationships/customXml" Target="../ink/ink255.xml"/><Relationship Id="rId5" Type="http://schemas.openxmlformats.org/officeDocument/2006/relationships/image" Target="../media/image207.png"/><Relationship Id="rId90" Type="http://schemas.openxmlformats.org/officeDocument/2006/relationships/customXml" Target="../ink/ink236.xml"/><Relationship Id="rId95" Type="http://schemas.openxmlformats.org/officeDocument/2006/relationships/image" Target="../media/image252.png"/><Relationship Id="rId22" Type="http://schemas.openxmlformats.org/officeDocument/2006/relationships/customXml" Target="../ink/ink202.xml"/><Relationship Id="rId27" Type="http://schemas.openxmlformats.org/officeDocument/2006/relationships/image" Target="../media/image218.png"/><Relationship Id="rId43" Type="http://schemas.openxmlformats.org/officeDocument/2006/relationships/image" Target="../media/image226.png"/><Relationship Id="rId48" Type="http://schemas.openxmlformats.org/officeDocument/2006/relationships/customXml" Target="../ink/ink215.xml"/><Relationship Id="rId64" Type="http://schemas.openxmlformats.org/officeDocument/2006/relationships/customXml" Target="../ink/ink223.xml"/><Relationship Id="rId69" Type="http://schemas.openxmlformats.org/officeDocument/2006/relationships/image" Target="../media/image239.png"/><Relationship Id="rId113" Type="http://schemas.openxmlformats.org/officeDocument/2006/relationships/image" Target="../media/image261.png"/><Relationship Id="rId118" Type="http://schemas.openxmlformats.org/officeDocument/2006/relationships/customXml" Target="../ink/ink250.xml"/><Relationship Id="rId134" Type="http://schemas.openxmlformats.org/officeDocument/2006/relationships/customXml" Target="../ink/ink258.xml"/><Relationship Id="rId139" Type="http://schemas.openxmlformats.org/officeDocument/2006/relationships/image" Target="../media/image274.png"/><Relationship Id="rId80" Type="http://schemas.openxmlformats.org/officeDocument/2006/relationships/customXml" Target="../ink/ink231.xml"/><Relationship Id="rId85" Type="http://schemas.openxmlformats.org/officeDocument/2006/relationships/image" Target="../media/image247.png"/><Relationship Id="rId12" Type="http://schemas.openxmlformats.org/officeDocument/2006/relationships/customXml" Target="../ink/ink197.xml"/><Relationship Id="rId17" Type="http://schemas.openxmlformats.org/officeDocument/2006/relationships/image" Target="../media/image213.png"/><Relationship Id="rId33" Type="http://schemas.openxmlformats.org/officeDocument/2006/relationships/image" Target="../media/image221.png"/><Relationship Id="rId38" Type="http://schemas.openxmlformats.org/officeDocument/2006/relationships/customXml" Target="../ink/ink210.xml"/><Relationship Id="rId59" Type="http://schemas.openxmlformats.org/officeDocument/2006/relationships/image" Target="../media/image234.png"/><Relationship Id="rId103" Type="http://schemas.openxmlformats.org/officeDocument/2006/relationships/image" Target="../media/image256.png"/><Relationship Id="rId108" Type="http://schemas.openxmlformats.org/officeDocument/2006/relationships/customXml" Target="../ink/ink245.xml"/><Relationship Id="rId124" Type="http://schemas.openxmlformats.org/officeDocument/2006/relationships/customXml" Target="../ink/ink253.xml"/><Relationship Id="rId129" Type="http://schemas.openxmlformats.org/officeDocument/2006/relationships/image" Target="../media/image269.png"/><Relationship Id="rId54" Type="http://schemas.openxmlformats.org/officeDocument/2006/relationships/customXml" Target="../ink/ink218.xml"/><Relationship Id="rId70" Type="http://schemas.openxmlformats.org/officeDocument/2006/relationships/customXml" Target="../ink/ink226.xml"/><Relationship Id="rId75" Type="http://schemas.openxmlformats.org/officeDocument/2006/relationships/image" Target="../media/image242.png"/><Relationship Id="rId91" Type="http://schemas.openxmlformats.org/officeDocument/2006/relationships/image" Target="../media/image250.png"/><Relationship Id="rId96" Type="http://schemas.openxmlformats.org/officeDocument/2006/relationships/customXml" Target="../ink/ink239.xml"/><Relationship Id="rId140" Type="http://schemas.openxmlformats.org/officeDocument/2006/relationships/customXml" Target="../ink/ink261.xml"/><Relationship Id="rId145"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customXml" Target="../ink/ink194.xml"/><Relationship Id="rId23" Type="http://schemas.openxmlformats.org/officeDocument/2006/relationships/image" Target="../media/image216.png"/><Relationship Id="rId28" Type="http://schemas.openxmlformats.org/officeDocument/2006/relationships/customXml" Target="../ink/ink205.xml"/><Relationship Id="rId49" Type="http://schemas.openxmlformats.org/officeDocument/2006/relationships/image" Target="../media/image229.png"/><Relationship Id="rId114" Type="http://schemas.openxmlformats.org/officeDocument/2006/relationships/customXml" Target="../ink/ink248.xml"/><Relationship Id="rId119" Type="http://schemas.openxmlformats.org/officeDocument/2006/relationships/image" Target="../media/image264.png"/><Relationship Id="rId44" Type="http://schemas.openxmlformats.org/officeDocument/2006/relationships/customXml" Target="../ink/ink213.xml"/><Relationship Id="rId60" Type="http://schemas.openxmlformats.org/officeDocument/2006/relationships/customXml" Target="../ink/ink221.xml"/><Relationship Id="rId65" Type="http://schemas.openxmlformats.org/officeDocument/2006/relationships/image" Target="../media/image237.png"/><Relationship Id="rId81" Type="http://schemas.openxmlformats.org/officeDocument/2006/relationships/image" Target="../media/image245.png"/><Relationship Id="rId86" Type="http://schemas.openxmlformats.org/officeDocument/2006/relationships/customXml" Target="../ink/ink234.xml"/><Relationship Id="rId130" Type="http://schemas.openxmlformats.org/officeDocument/2006/relationships/customXml" Target="../ink/ink256.xml"/><Relationship Id="rId135" Type="http://schemas.openxmlformats.org/officeDocument/2006/relationships/image" Target="../media/image272.png"/><Relationship Id="rId13" Type="http://schemas.openxmlformats.org/officeDocument/2006/relationships/image" Target="../media/image211.png"/><Relationship Id="rId18" Type="http://schemas.openxmlformats.org/officeDocument/2006/relationships/customXml" Target="../ink/ink200.xml"/><Relationship Id="rId39" Type="http://schemas.openxmlformats.org/officeDocument/2006/relationships/image" Target="../media/image224.png"/><Relationship Id="rId109" Type="http://schemas.openxmlformats.org/officeDocument/2006/relationships/image" Target="../media/image259.png"/><Relationship Id="rId34" Type="http://schemas.openxmlformats.org/officeDocument/2006/relationships/customXml" Target="../ink/ink208.xml"/><Relationship Id="rId50" Type="http://schemas.openxmlformats.org/officeDocument/2006/relationships/customXml" Target="../ink/ink216.xml"/><Relationship Id="rId55" Type="http://schemas.openxmlformats.org/officeDocument/2006/relationships/image" Target="../media/image232.png"/><Relationship Id="rId76" Type="http://schemas.openxmlformats.org/officeDocument/2006/relationships/customXml" Target="../ink/ink229.xml"/><Relationship Id="rId97" Type="http://schemas.openxmlformats.org/officeDocument/2006/relationships/image" Target="../media/image253.png"/><Relationship Id="rId104" Type="http://schemas.openxmlformats.org/officeDocument/2006/relationships/customXml" Target="../ink/ink243.xml"/><Relationship Id="rId120" Type="http://schemas.openxmlformats.org/officeDocument/2006/relationships/customXml" Target="../ink/ink251.xml"/><Relationship Id="rId125" Type="http://schemas.openxmlformats.org/officeDocument/2006/relationships/image" Target="../media/image267.png"/><Relationship Id="rId141" Type="http://schemas.openxmlformats.org/officeDocument/2006/relationships/image" Target="../media/image275.png"/><Relationship Id="rId146" Type="http://schemas.openxmlformats.org/officeDocument/2006/relationships/customXml" Target="../ink/ink264.xml"/><Relationship Id="rId7" Type="http://schemas.openxmlformats.org/officeDocument/2006/relationships/image" Target="../media/image208.png"/><Relationship Id="rId71" Type="http://schemas.openxmlformats.org/officeDocument/2006/relationships/image" Target="../media/image240.png"/><Relationship Id="rId92" Type="http://schemas.openxmlformats.org/officeDocument/2006/relationships/customXml" Target="../ink/ink237.xml"/><Relationship Id="rId2" Type="http://schemas.openxmlformats.org/officeDocument/2006/relationships/customXml" Target="../ink/ink192.xml"/><Relationship Id="rId29" Type="http://schemas.openxmlformats.org/officeDocument/2006/relationships/image" Target="../media/image219.png"/><Relationship Id="rId24" Type="http://schemas.openxmlformats.org/officeDocument/2006/relationships/customXml" Target="../ink/ink203.xml"/><Relationship Id="rId40" Type="http://schemas.openxmlformats.org/officeDocument/2006/relationships/customXml" Target="../ink/ink211.xml"/><Relationship Id="rId45" Type="http://schemas.openxmlformats.org/officeDocument/2006/relationships/image" Target="../media/image227.png"/><Relationship Id="rId66" Type="http://schemas.openxmlformats.org/officeDocument/2006/relationships/customXml" Target="../ink/ink224.xml"/><Relationship Id="rId87" Type="http://schemas.openxmlformats.org/officeDocument/2006/relationships/image" Target="../media/image248.png"/><Relationship Id="rId110" Type="http://schemas.openxmlformats.org/officeDocument/2006/relationships/customXml" Target="../ink/ink246.xml"/><Relationship Id="rId115" Type="http://schemas.openxmlformats.org/officeDocument/2006/relationships/image" Target="../media/image262.png"/><Relationship Id="rId131" Type="http://schemas.openxmlformats.org/officeDocument/2006/relationships/image" Target="../media/image270.png"/><Relationship Id="rId136" Type="http://schemas.openxmlformats.org/officeDocument/2006/relationships/customXml" Target="../ink/ink259.xml"/><Relationship Id="rId61" Type="http://schemas.openxmlformats.org/officeDocument/2006/relationships/image" Target="../media/image235.png"/><Relationship Id="rId82" Type="http://schemas.openxmlformats.org/officeDocument/2006/relationships/customXml" Target="../ink/ink232.xml"/><Relationship Id="rId19" Type="http://schemas.openxmlformats.org/officeDocument/2006/relationships/image" Target="../media/image214.png"/><Relationship Id="rId14" Type="http://schemas.openxmlformats.org/officeDocument/2006/relationships/customXml" Target="../ink/ink198.xml"/><Relationship Id="rId30" Type="http://schemas.openxmlformats.org/officeDocument/2006/relationships/customXml" Target="../ink/ink206.xml"/><Relationship Id="rId35" Type="http://schemas.openxmlformats.org/officeDocument/2006/relationships/image" Target="../media/image222.png"/><Relationship Id="rId56" Type="http://schemas.openxmlformats.org/officeDocument/2006/relationships/customXml" Target="../ink/ink219.xml"/><Relationship Id="rId77" Type="http://schemas.openxmlformats.org/officeDocument/2006/relationships/image" Target="../media/image243.png"/><Relationship Id="rId100" Type="http://schemas.openxmlformats.org/officeDocument/2006/relationships/customXml" Target="../ink/ink241.xml"/><Relationship Id="rId105" Type="http://schemas.openxmlformats.org/officeDocument/2006/relationships/image" Target="../media/image257.png"/><Relationship Id="rId126" Type="http://schemas.openxmlformats.org/officeDocument/2006/relationships/customXml" Target="../ink/ink254.xml"/><Relationship Id="rId147" Type="http://schemas.openxmlformats.org/officeDocument/2006/relationships/image" Target="../media/image278.png"/><Relationship Id="rId8" Type="http://schemas.openxmlformats.org/officeDocument/2006/relationships/customXml" Target="../ink/ink195.xml"/><Relationship Id="rId51" Type="http://schemas.openxmlformats.org/officeDocument/2006/relationships/image" Target="../media/image230.png"/><Relationship Id="rId72" Type="http://schemas.openxmlformats.org/officeDocument/2006/relationships/customXml" Target="../ink/ink227.xml"/><Relationship Id="rId93" Type="http://schemas.openxmlformats.org/officeDocument/2006/relationships/image" Target="../media/image251.png"/><Relationship Id="rId98" Type="http://schemas.openxmlformats.org/officeDocument/2006/relationships/customXml" Target="../ink/ink240.xml"/><Relationship Id="rId121" Type="http://schemas.openxmlformats.org/officeDocument/2006/relationships/image" Target="../media/image265.png"/><Relationship Id="rId142" Type="http://schemas.openxmlformats.org/officeDocument/2006/relationships/customXml" Target="../ink/ink262.xml"/><Relationship Id="rId3" Type="http://schemas.openxmlformats.org/officeDocument/2006/relationships/image" Target="../media/image206.png"/><Relationship Id="rId25" Type="http://schemas.openxmlformats.org/officeDocument/2006/relationships/image" Target="../media/image217.png"/><Relationship Id="rId46" Type="http://schemas.openxmlformats.org/officeDocument/2006/relationships/customXml" Target="../ink/ink214.xml"/><Relationship Id="rId67" Type="http://schemas.openxmlformats.org/officeDocument/2006/relationships/image" Target="../media/image238.png"/><Relationship Id="rId116" Type="http://schemas.openxmlformats.org/officeDocument/2006/relationships/customXml" Target="../ink/ink249.xml"/><Relationship Id="rId137" Type="http://schemas.openxmlformats.org/officeDocument/2006/relationships/image" Target="../media/image273.png"/><Relationship Id="rId20" Type="http://schemas.openxmlformats.org/officeDocument/2006/relationships/customXml" Target="../ink/ink201.xml"/><Relationship Id="rId41" Type="http://schemas.openxmlformats.org/officeDocument/2006/relationships/image" Target="../media/image225.png"/><Relationship Id="rId62" Type="http://schemas.openxmlformats.org/officeDocument/2006/relationships/customXml" Target="../ink/ink222.xml"/><Relationship Id="rId83" Type="http://schemas.openxmlformats.org/officeDocument/2006/relationships/image" Target="../media/image246.png"/><Relationship Id="rId88" Type="http://schemas.openxmlformats.org/officeDocument/2006/relationships/customXml" Target="../ink/ink235.xml"/><Relationship Id="rId111" Type="http://schemas.openxmlformats.org/officeDocument/2006/relationships/image" Target="../media/image260.png"/><Relationship Id="rId132" Type="http://schemas.openxmlformats.org/officeDocument/2006/relationships/customXml" Target="../ink/ink257.xml"/><Relationship Id="rId15" Type="http://schemas.openxmlformats.org/officeDocument/2006/relationships/image" Target="../media/image212.png"/><Relationship Id="rId36" Type="http://schemas.openxmlformats.org/officeDocument/2006/relationships/customXml" Target="../ink/ink209.xml"/><Relationship Id="rId57" Type="http://schemas.openxmlformats.org/officeDocument/2006/relationships/image" Target="../media/image233.png"/><Relationship Id="rId106" Type="http://schemas.openxmlformats.org/officeDocument/2006/relationships/customXml" Target="../ink/ink244.xml"/><Relationship Id="rId127" Type="http://schemas.openxmlformats.org/officeDocument/2006/relationships/image" Target="../media/image268.png"/><Relationship Id="rId10" Type="http://schemas.openxmlformats.org/officeDocument/2006/relationships/customXml" Target="../ink/ink196.xml"/><Relationship Id="rId31" Type="http://schemas.openxmlformats.org/officeDocument/2006/relationships/image" Target="../media/image220.png"/><Relationship Id="rId52" Type="http://schemas.openxmlformats.org/officeDocument/2006/relationships/customXml" Target="../ink/ink217.xml"/><Relationship Id="rId73" Type="http://schemas.openxmlformats.org/officeDocument/2006/relationships/image" Target="../media/image241.png"/><Relationship Id="rId78" Type="http://schemas.openxmlformats.org/officeDocument/2006/relationships/customXml" Target="../ink/ink230.xml"/><Relationship Id="rId94" Type="http://schemas.openxmlformats.org/officeDocument/2006/relationships/customXml" Target="../ink/ink238.xml"/><Relationship Id="rId99" Type="http://schemas.openxmlformats.org/officeDocument/2006/relationships/image" Target="../media/image254.png"/><Relationship Id="rId101" Type="http://schemas.openxmlformats.org/officeDocument/2006/relationships/image" Target="../media/image255.png"/><Relationship Id="rId122" Type="http://schemas.openxmlformats.org/officeDocument/2006/relationships/customXml" Target="../ink/ink252.xml"/><Relationship Id="rId143" Type="http://schemas.openxmlformats.org/officeDocument/2006/relationships/image" Target="../media/image276.png"/><Relationship Id="rId4" Type="http://schemas.openxmlformats.org/officeDocument/2006/relationships/customXml" Target="../ink/ink193.xml"/><Relationship Id="rId9" Type="http://schemas.openxmlformats.org/officeDocument/2006/relationships/image" Target="../media/image209.png"/><Relationship Id="rId26" Type="http://schemas.openxmlformats.org/officeDocument/2006/relationships/customXml" Target="../ink/ink204.xml"/><Relationship Id="rId47" Type="http://schemas.openxmlformats.org/officeDocument/2006/relationships/image" Target="../media/image228.png"/><Relationship Id="rId68" Type="http://schemas.openxmlformats.org/officeDocument/2006/relationships/customXml" Target="../ink/ink225.xml"/><Relationship Id="rId89" Type="http://schemas.openxmlformats.org/officeDocument/2006/relationships/image" Target="../media/image249.png"/><Relationship Id="rId112" Type="http://schemas.openxmlformats.org/officeDocument/2006/relationships/customXml" Target="../ink/ink247.xml"/><Relationship Id="rId133" Type="http://schemas.openxmlformats.org/officeDocument/2006/relationships/image" Target="../media/image271.png"/><Relationship Id="rId16" Type="http://schemas.openxmlformats.org/officeDocument/2006/relationships/customXml" Target="../ink/ink199.xml"/><Relationship Id="rId37" Type="http://schemas.openxmlformats.org/officeDocument/2006/relationships/image" Target="../media/image223.png"/><Relationship Id="rId58" Type="http://schemas.openxmlformats.org/officeDocument/2006/relationships/customXml" Target="../ink/ink220.xml"/><Relationship Id="rId79" Type="http://schemas.openxmlformats.org/officeDocument/2006/relationships/image" Target="../media/image244.png"/><Relationship Id="rId102" Type="http://schemas.openxmlformats.org/officeDocument/2006/relationships/customXml" Target="../ink/ink242.xml"/><Relationship Id="rId123" Type="http://schemas.openxmlformats.org/officeDocument/2006/relationships/image" Target="../media/image266.png"/><Relationship Id="rId144" Type="http://schemas.openxmlformats.org/officeDocument/2006/relationships/customXml" Target="../ink/ink2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4.xml"/><Relationship Id="rId4" Type="http://schemas.openxmlformats.org/officeDocument/2006/relationships/image" Target="../media/image282.png"/></Relationships>
</file>

<file path=ppt/slides/_rels/slide2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4.xml"/><Relationship Id="rId4" Type="http://schemas.openxmlformats.org/officeDocument/2006/relationships/image" Target="../media/image285.png"/></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www.nature.com/nature/journal/v440/n7088/full/nature04803.html%23B49" TargetMode="External"/><Relationship Id="rId2" Type="http://schemas.openxmlformats.org/officeDocument/2006/relationships/image" Target="../media/image296.png"/><Relationship Id="rId1" Type="http://schemas.openxmlformats.org/officeDocument/2006/relationships/slideLayout" Target="../slideLayouts/slideLayout14.xml"/><Relationship Id="rId4" Type="http://schemas.openxmlformats.org/officeDocument/2006/relationships/image" Target="../media/image297.png"/></Relationships>
</file>

<file path=ppt/slides/_rels/slide4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9.png"/></Relationships>
</file>

<file path=ppt/slides/_rels/slide4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image" Target="../media/image307.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4.xml"/><Relationship Id="rId5" Type="http://schemas.openxmlformats.org/officeDocument/2006/relationships/image" Target="../media/image312.png"/><Relationship Id="rId4" Type="http://schemas.openxmlformats.org/officeDocument/2006/relationships/image" Target="../media/image303.jpg"/></Relationships>
</file>

<file path=ppt/slides/_rels/slide59.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19.emf"/><Relationship Id="rId3" Type="http://schemas.openxmlformats.org/officeDocument/2006/relationships/image" Target="../media/image314.emf"/><Relationship Id="rId7" Type="http://schemas.openxmlformats.org/officeDocument/2006/relationships/image" Target="../media/image316.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openxmlformats.org/officeDocument/2006/relationships/image" Target="../media/image318.emf"/><Relationship Id="rId5" Type="http://schemas.openxmlformats.org/officeDocument/2006/relationships/image" Target="../media/image31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17.emf"/></Relationships>
</file>

<file path=ppt/slides/_rels/slide6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jpg"/><Relationship Id="rId1" Type="http://schemas.openxmlformats.org/officeDocument/2006/relationships/slideLayout" Target="../slideLayouts/slideLayout14.xml"/><Relationship Id="rId4" Type="http://schemas.openxmlformats.org/officeDocument/2006/relationships/image" Target="../media/image3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323.jpeg"/><Relationship Id="rId1" Type="http://schemas.openxmlformats.org/officeDocument/2006/relationships/slideLayout" Target="../slideLayouts/slideLayout14.xml"/><Relationship Id="rId5" Type="http://schemas.openxmlformats.org/officeDocument/2006/relationships/image" Target="../media/image326.jpeg"/><Relationship Id="rId4" Type="http://schemas.openxmlformats.org/officeDocument/2006/relationships/image" Target="../media/image325.jpeg"/></Relationships>
</file>

<file path=ppt/slides/_rels/slide64.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7.jpeg"/><Relationship Id="rId1" Type="http://schemas.openxmlformats.org/officeDocument/2006/relationships/slideLayout" Target="../slideLayouts/slideLayout14.xml"/><Relationship Id="rId4" Type="http://schemas.openxmlformats.org/officeDocument/2006/relationships/image" Target="../media/image329.jpeg"/></Relationships>
</file>

<file path=ppt/slides/_rels/slide6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image" Target="../media/image331.jpeg"/><Relationship Id="rId1" Type="http://schemas.openxmlformats.org/officeDocument/2006/relationships/slideLayout" Target="../slideLayouts/slideLayout14.xml"/><Relationship Id="rId6" Type="http://schemas.openxmlformats.org/officeDocument/2006/relationships/image" Target="../media/image335.jpeg"/><Relationship Id="rId5" Type="http://schemas.openxmlformats.org/officeDocument/2006/relationships/image" Target="../media/image334.png"/><Relationship Id="rId4" Type="http://schemas.openxmlformats.org/officeDocument/2006/relationships/image" Target="../media/image333.png"/></Relationships>
</file>

<file path=ppt/slides/_rels/slide6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6.xml"/><Relationship Id="rId4" Type="http://schemas.openxmlformats.org/officeDocument/2006/relationships/image" Target="../media/image341.png"/></Relationships>
</file>

<file path=ppt/slides/_rels/slide6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6.xml"/><Relationship Id="rId4" Type="http://schemas.openxmlformats.org/officeDocument/2006/relationships/image" Target="../media/image3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6.xml"/><Relationship Id="rId4" Type="http://schemas.openxmlformats.org/officeDocument/2006/relationships/image" Target="../media/image351.png"/></Relationships>
</file>

<file path=ppt/slides/_rels/slide74.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26.xml"/><Relationship Id="rId4" Type="http://schemas.openxmlformats.org/officeDocument/2006/relationships/image" Target="../media/image354.png"/></Relationships>
</file>

<file path=ppt/slides/_rels/slide7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358.png"/><Relationship Id="rId7" Type="http://schemas.openxmlformats.org/officeDocument/2006/relationships/image" Target="../media/image362.png"/><Relationship Id="rId2" Type="http://schemas.openxmlformats.org/officeDocument/2006/relationships/image" Target="../media/image357.jpeg"/><Relationship Id="rId1" Type="http://schemas.openxmlformats.org/officeDocument/2006/relationships/slideLayout" Target="../slideLayouts/slideLayout14.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59.jpeg"/><Relationship Id="rId9" Type="http://schemas.openxmlformats.org/officeDocument/2006/relationships/image" Target="../media/image364.png"/></Relationships>
</file>

<file path=ppt/slides/_rels/slide77.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2" Type="http://schemas.openxmlformats.org/officeDocument/2006/relationships/image" Target="../media/image36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70.jpeg"/><Relationship Id="rId2" Type="http://schemas.openxmlformats.org/officeDocument/2006/relationships/image" Target="../media/image369.jpeg"/><Relationship Id="rId1" Type="http://schemas.openxmlformats.org/officeDocument/2006/relationships/slideLayout" Target="../slideLayouts/slideLayout14.xml"/><Relationship Id="rId5" Type="http://schemas.openxmlformats.org/officeDocument/2006/relationships/image" Target="../media/image372.jpeg"/><Relationship Id="rId4" Type="http://schemas.openxmlformats.org/officeDocument/2006/relationships/image" Target="../media/image371.jpeg"/></Relationships>
</file>

<file path=ppt/slides/_rels/slide82.xml.rels><?xml version="1.0" encoding="UTF-8" standalone="yes"?>
<Relationships xmlns="http://schemas.openxmlformats.org/package/2006/relationships"><Relationship Id="rId2" Type="http://schemas.openxmlformats.org/officeDocument/2006/relationships/image" Target="../media/image37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7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6.jpeg"/><Relationship Id="rId5" Type="http://schemas.openxmlformats.org/officeDocument/2006/relationships/image" Target="../media/image375.jpeg"/><Relationship Id="rId4" Type="http://schemas.openxmlformats.org/officeDocument/2006/relationships/image" Target="../media/image37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pt.wikipedia.org/wiki/BINGO_(telesc%C3%B3pio)" TargetMode="External"/><Relationship Id="rId2" Type="http://schemas.openxmlformats.org/officeDocument/2006/relationships/hyperlink" Target="http://www.bingotelescope.org/en/"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0" descr="Tela de fundo abstrata de malha rosa">
            <a:extLst>
              <a:ext uri="{FF2B5EF4-FFF2-40B4-BE49-F238E27FC236}">
                <a16:creationId xmlns:a16="http://schemas.microsoft.com/office/drawing/2014/main" id="{8A8053C8-D50A-26AB-AA82-A5A6E2C9EE4C}"/>
              </a:ext>
            </a:extLst>
          </p:cNvPr>
          <p:cNvPicPr>
            <a:picLocks noChangeAspect="1"/>
          </p:cNvPicPr>
          <p:nvPr/>
        </p:nvPicPr>
        <p:blipFill rotWithShape="1">
          <a:blip r:embed="rId2"/>
          <a:srcRect l="15239" r="21481" b="-1"/>
          <a:stretch/>
        </p:blipFill>
        <p:spPr>
          <a:xfrm>
            <a:off x="0" y="-40860"/>
            <a:ext cx="12294973" cy="6857990"/>
          </a:xfrm>
          <a:prstGeom prst="rect">
            <a:avLst/>
          </a:prstGeom>
        </p:spPr>
      </p:pic>
      <p:sp>
        <p:nvSpPr>
          <p:cNvPr id="145" name="Whispers of the Universe: theoretical and observational developments in the BINGO project."/>
          <p:cNvSpPr txBox="1"/>
          <p:nvPr/>
        </p:nvSpPr>
        <p:spPr>
          <a:xfrm>
            <a:off x="626301" y="163756"/>
            <a:ext cx="11340231" cy="1436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Lst>
              <a:defRPr sz="4400" i="1">
                <a:solidFill>
                  <a:srgbClr val="FF2600"/>
                </a:solidFill>
                <a:latin typeface="Baskerville SemiBold"/>
                <a:ea typeface="Baskerville SemiBold"/>
                <a:cs typeface="Baskerville SemiBold"/>
                <a:sym typeface="Baskerville SemiBold"/>
              </a:defRPr>
            </a:lvl1pPr>
          </a:lstStyle>
          <a:p>
            <a:r>
              <a:rPr lang="pt-BR" dirty="0">
                <a:solidFill>
                  <a:schemeClr val="bg1"/>
                </a:solidFill>
              </a:rPr>
              <a:t>The </a:t>
            </a:r>
            <a:r>
              <a:rPr lang="pt-BR" dirty="0" err="1">
                <a:solidFill>
                  <a:schemeClr val="bg1"/>
                </a:solidFill>
              </a:rPr>
              <a:t>Dark</a:t>
            </a:r>
            <a:r>
              <a:rPr lang="pt-BR" dirty="0">
                <a:solidFill>
                  <a:schemeClr val="bg1"/>
                </a:solidFill>
              </a:rPr>
              <a:t> Sector </a:t>
            </a:r>
            <a:r>
              <a:rPr lang="pt-BR" dirty="0" err="1">
                <a:solidFill>
                  <a:schemeClr val="bg1"/>
                </a:solidFill>
              </a:rPr>
              <a:t>of</a:t>
            </a:r>
            <a:r>
              <a:rPr lang="pt-BR" dirty="0">
                <a:solidFill>
                  <a:schemeClr val="bg1"/>
                </a:solidFill>
              </a:rPr>
              <a:t> </a:t>
            </a:r>
            <a:r>
              <a:rPr lang="pt-BR" dirty="0" err="1">
                <a:solidFill>
                  <a:schemeClr val="bg1"/>
                </a:solidFill>
              </a:rPr>
              <a:t>the</a:t>
            </a:r>
            <a:r>
              <a:rPr lang="pt-BR" dirty="0">
                <a:solidFill>
                  <a:schemeClr val="bg1"/>
                </a:solidFill>
              </a:rPr>
              <a:t> Universe </a:t>
            </a:r>
            <a:r>
              <a:rPr lang="pt-BR" dirty="0" err="1">
                <a:solidFill>
                  <a:schemeClr val="bg1"/>
                </a:solidFill>
              </a:rPr>
              <a:t>and</a:t>
            </a:r>
            <a:r>
              <a:rPr lang="pt-BR" dirty="0">
                <a:solidFill>
                  <a:schemeClr val="bg1"/>
                </a:solidFill>
              </a:rPr>
              <a:t> t</a:t>
            </a:r>
            <a:r>
              <a:rPr dirty="0">
                <a:solidFill>
                  <a:schemeClr val="bg1"/>
                </a:solidFill>
              </a:rPr>
              <a:t>he BINGO</a:t>
            </a:r>
            <a:r>
              <a:rPr lang="pt-BR" dirty="0">
                <a:solidFill>
                  <a:schemeClr val="bg1"/>
                </a:solidFill>
              </a:rPr>
              <a:t>/ABDUS</a:t>
            </a:r>
            <a:r>
              <a:rPr dirty="0">
                <a:solidFill>
                  <a:schemeClr val="bg1"/>
                </a:solidFill>
              </a:rPr>
              <a:t> project.</a:t>
            </a:r>
          </a:p>
        </p:txBody>
      </p:sp>
      <p:sp>
        <p:nvSpPr>
          <p:cNvPr id="148" name="I present the theoretical developments expected in the construction of the BINGO (BAO In Neutral Gas Observations)  observatory, which is being supported by a consortium led by Brazil including China, UK, South Africa, France and Switzerland."/>
          <p:cNvSpPr txBox="1"/>
          <p:nvPr/>
        </p:nvSpPr>
        <p:spPr>
          <a:xfrm>
            <a:off x="225468" y="1600350"/>
            <a:ext cx="12069505" cy="366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solidFill>
                  <a:srgbClr val="0C1D7F"/>
                </a:solidFill>
              </a:defRPr>
            </a:lvl1pPr>
          </a:lstStyle>
          <a:p>
            <a:r>
              <a:rPr sz="2800" dirty="0">
                <a:solidFill>
                  <a:srgbClr val="FFFF00"/>
                </a:solidFill>
              </a:rPr>
              <a:t>I present the</a:t>
            </a:r>
            <a:r>
              <a:rPr lang="pt-BR" sz="2800" dirty="0">
                <a:solidFill>
                  <a:srgbClr val="FFFF00"/>
                </a:solidFill>
              </a:rPr>
              <a:t> </a:t>
            </a:r>
            <a:r>
              <a:rPr lang="pt-BR" sz="2800" dirty="0" err="1">
                <a:solidFill>
                  <a:srgbClr val="FFFF00"/>
                </a:solidFill>
              </a:rPr>
              <a:t>observational</a:t>
            </a:r>
            <a:r>
              <a:rPr lang="pt-BR" sz="2800" dirty="0">
                <a:solidFill>
                  <a:srgbClr val="FFFF00"/>
                </a:solidFill>
              </a:rPr>
              <a:t> </a:t>
            </a:r>
            <a:r>
              <a:rPr lang="pt-BR" sz="2800" dirty="0" err="1">
                <a:solidFill>
                  <a:srgbClr val="FFFF00"/>
                </a:solidFill>
              </a:rPr>
              <a:t>and</a:t>
            </a:r>
            <a:r>
              <a:rPr lang="pt-BR" sz="2800" dirty="0">
                <a:solidFill>
                  <a:srgbClr val="FFFF00"/>
                </a:solidFill>
              </a:rPr>
              <a:t> </a:t>
            </a:r>
            <a:r>
              <a:rPr sz="2800" dirty="0">
                <a:solidFill>
                  <a:srgbClr val="FFFF00"/>
                </a:solidFill>
              </a:rPr>
              <a:t> theoretical developments </a:t>
            </a:r>
            <a:r>
              <a:rPr lang="pt-BR" sz="2800" dirty="0" err="1">
                <a:solidFill>
                  <a:srgbClr val="FFFF00"/>
                </a:solidFill>
              </a:rPr>
              <a:t>concerning</a:t>
            </a:r>
            <a:r>
              <a:rPr lang="pt-BR" sz="2800" dirty="0">
                <a:solidFill>
                  <a:srgbClr val="FFFF00"/>
                </a:solidFill>
              </a:rPr>
              <a:t> </a:t>
            </a:r>
            <a:r>
              <a:rPr lang="pt-BR" sz="2800" dirty="0" err="1">
                <a:solidFill>
                  <a:srgbClr val="FFFF00"/>
                </a:solidFill>
              </a:rPr>
              <a:t>the</a:t>
            </a:r>
            <a:r>
              <a:rPr lang="pt-BR" sz="2800" dirty="0">
                <a:solidFill>
                  <a:srgbClr val="FFFF00"/>
                </a:solidFill>
              </a:rPr>
              <a:t> </a:t>
            </a:r>
            <a:r>
              <a:rPr lang="pt-BR" sz="2800" dirty="0" err="1">
                <a:solidFill>
                  <a:srgbClr val="FFFF00"/>
                </a:solidFill>
              </a:rPr>
              <a:t>cosmological</a:t>
            </a:r>
            <a:r>
              <a:rPr lang="pt-BR" sz="2800" dirty="0">
                <a:solidFill>
                  <a:srgbClr val="FFFF00"/>
                </a:solidFill>
              </a:rPr>
              <a:t> </a:t>
            </a:r>
            <a:r>
              <a:rPr lang="pt-BR" sz="2800" dirty="0" err="1">
                <a:solidFill>
                  <a:srgbClr val="FFFF00"/>
                </a:solidFill>
              </a:rPr>
              <a:t>structure</a:t>
            </a:r>
            <a:r>
              <a:rPr lang="pt-BR" sz="2800" dirty="0">
                <a:solidFill>
                  <a:srgbClr val="FFFF00"/>
                </a:solidFill>
              </a:rPr>
              <a:t> </a:t>
            </a:r>
            <a:r>
              <a:rPr lang="pt-BR" sz="2800" dirty="0" err="1">
                <a:solidFill>
                  <a:srgbClr val="FFFF00"/>
                </a:solidFill>
              </a:rPr>
              <a:t>since</a:t>
            </a:r>
            <a:r>
              <a:rPr lang="pt-BR" sz="2800" dirty="0">
                <a:solidFill>
                  <a:srgbClr val="FFFF00"/>
                </a:solidFill>
              </a:rPr>
              <a:t> </a:t>
            </a:r>
            <a:r>
              <a:rPr lang="pt-BR" sz="2800" dirty="0" err="1">
                <a:solidFill>
                  <a:srgbClr val="FFFF00"/>
                </a:solidFill>
              </a:rPr>
              <a:t>the</a:t>
            </a:r>
            <a:r>
              <a:rPr lang="pt-BR" sz="2800" dirty="0">
                <a:solidFill>
                  <a:srgbClr val="FFFF00"/>
                </a:solidFill>
              </a:rPr>
              <a:t> Discovery </a:t>
            </a:r>
            <a:r>
              <a:rPr lang="pt-BR" sz="2800" dirty="0" err="1">
                <a:solidFill>
                  <a:srgbClr val="FFFF00"/>
                </a:solidFill>
              </a:rPr>
              <a:t>of</a:t>
            </a:r>
            <a:r>
              <a:rPr lang="pt-BR" sz="2800" dirty="0">
                <a:solidFill>
                  <a:srgbClr val="FFFF00"/>
                </a:solidFill>
              </a:rPr>
              <a:t> a </a:t>
            </a:r>
            <a:r>
              <a:rPr lang="pt-BR" sz="2800" dirty="0" err="1">
                <a:solidFill>
                  <a:srgbClr val="FFFF00"/>
                </a:solidFill>
              </a:rPr>
              <a:t>Dark</a:t>
            </a:r>
            <a:r>
              <a:rPr lang="pt-BR" sz="2800" dirty="0">
                <a:solidFill>
                  <a:srgbClr val="FFFF00"/>
                </a:solidFill>
              </a:rPr>
              <a:t> Sector </a:t>
            </a:r>
            <a:r>
              <a:rPr lang="pt-BR" sz="2800" dirty="0" err="1">
                <a:solidFill>
                  <a:srgbClr val="FFFF00"/>
                </a:solidFill>
              </a:rPr>
              <a:t>comprising</a:t>
            </a:r>
            <a:r>
              <a:rPr lang="pt-BR" sz="2800" dirty="0">
                <a:solidFill>
                  <a:srgbClr val="FFFF00"/>
                </a:solidFill>
              </a:rPr>
              <a:t> </a:t>
            </a:r>
            <a:r>
              <a:rPr lang="pt-BR" sz="2800" dirty="0" err="1">
                <a:solidFill>
                  <a:srgbClr val="FFFF00"/>
                </a:solidFill>
              </a:rPr>
              <a:t>the</a:t>
            </a:r>
            <a:r>
              <a:rPr lang="pt-BR" sz="2800" dirty="0">
                <a:solidFill>
                  <a:srgbClr val="FFFF00"/>
                </a:solidFill>
              </a:rPr>
              <a:t> </a:t>
            </a:r>
            <a:r>
              <a:rPr lang="pt-BR" sz="2800" dirty="0" err="1">
                <a:solidFill>
                  <a:srgbClr val="FFFF00"/>
                </a:solidFill>
              </a:rPr>
              <a:t>overwhelming</a:t>
            </a:r>
            <a:r>
              <a:rPr lang="pt-BR" sz="2800" dirty="0">
                <a:solidFill>
                  <a:srgbClr val="FFFF00"/>
                </a:solidFill>
              </a:rPr>
              <a:t> </a:t>
            </a:r>
            <a:r>
              <a:rPr lang="pt-BR" sz="2800" dirty="0" err="1">
                <a:solidFill>
                  <a:srgbClr val="FFFF00"/>
                </a:solidFill>
              </a:rPr>
              <a:t>majority</a:t>
            </a:r>
            <a:r>
              <a:rPr lang="pt-BR" sz="2800" dirty="0">
                <a:solidFill>
                  <a:srgbClr val="FFFF00"/>
                </a:solidFill>
              </a:rPr>
              <a:t> </a:t>
            </a:r>
            <a:r>
              <a:rPr lang="pt-BR" sz="2800" dirty="0" err="1">
                <a:solidFill>
                  <a:srgbClr val="FFFF00"/>
                </a:solidFill>
              </a:rPr>
              <a:t>of</a:t>
            </a:r>
            <a:r>
              <a:rPr lang="pt-BR" sz="2800" dirty="0">
                <a:solidFill>
                  <a:srgbClr val="FFFF00"/>
                </a:solidFill>
              </a:rPr>
              <a:t> </a:t>
            </a:r>
            <a:r>
              <a:rPr lang="pt-BR" sz="2800" dirty="0" err="1">
                <a:solidFill>
                  <a:srgbClr val="FFFF00"/>
                </a:solidFill>
              </a:rPr>
              <a:t>cosmological</a:t>
            </a:r>
            <a:r>
              <a:rPr lang="pt-BR" sz="2800" dirty="0">
                <a:solidFill>
                  <a:srgbClr val="FFFF00"/>
                </a:solidFill>
              </a:rPr>
              <a:t> </a:t>
            </a:r>
            <a:r>
              <a:rPr lang="pt-BR" sz="2800" dirty="0" err="1">
                <a:solidFill>
                  <a:srgbClr val="FFFF00"/>
                </a:solidFill>
              </a:rPr>
              <a:t>matter</a:t>
            </a:r>
            <a:r>
              <a:rPr lang="pt-BR" sz="2800" dirty="0">
                <a:solidFill>
                  <a:srgbClr val="FFFF00"/>
                </a:solidFill>
              </a:rPr>
              <a:t> </a:t>
            </a:r>
            <a:r>
              <a:rPr lang="pt-BR" sz="2800" dirty="0" err="1">
                <a:solidFill>
                  <a:srgbClr val="FFFF00"/>
                </a:solidFill>
              </a:rPr>
              <a:t>constituents</a:t>
            </a:r>
            <a:r>
              <a:rPr lang="pt-BR" sz="2800" dirty="0">
                <a:solidFill>
                  <a:srgbClr val="FFFF00"/>
                </a:solidFill>
              </a:rPr>
              <a:t>. </a:t>
            </a:r>
          </a:p>
          <a:p>
            <a:r>
              <a:rPr lang="pt-BR" sz="2800" dirty="0">
                <a:solidFill>
                  <a:srgbClr val="FFFF00"/>
                </a:solidFill>
              </a:rPr>
              <a:t>I </a:t>
            </a:r>
            <a:r>
              <a:rPr lang="pt-BR" sz="2800" dirty="0" err="1">
                <a:solidFill>
                  <a:srgbClr val="FFFF00"/>
                </a:solidFill>
              </a:rPr>
              <a:t>especially</a:t>
            </a:r>
            <a:r>
              <a:rPr lang="pt-BR" sz="2800" dirty="0">
                <a:solidFill>
                  <a:srgbClr val="FFFF00"/>
                </a:solidFill>
              </a:rPr>
              <a:t> </a:t>
            </a:r>
            <a:r>
              <a:rPr lang="pt-BR" sz="2800" dirty="0" err="1">
                <a:solidFill>
                  <a:srgbClr val="FFFF00"/>
                </a:solidFill>
              </a:rPr>
              <a:t>argue</a:t>
            </a:r>
            <a:r>
              <a:rPr lang="pt-BR" sz="2800" dirty="0">
                <a:solidFill>
                  <a:srgbClr val="FFFF00"/>
                </a:solidFill>
              </a:rPr>
              <a:t> in </a:t>
            </a:r>
            <a:r>
              <a:rPr lang="pt-BR" sz="2800" dirty="0" err="1">
                <a:solidFill>
                  <a:srgbClr val="FFFF00"/>
                </a:solidFill>
              </a:rPr>
              <a:t>favour</a:t>
            </a:r>
            <a:r>
              <a:rPr lang="pt-BR" sz="2800" dirty="0">
                <a:solidFill>
                  <a:srgbClr val="FFFF00"/>
                </a:solidFill>
              </a:rPr>
              <a:t> </a:t>
            </a:r>
            <a:r>
              <a:rPr lang="pt-BR" sz="2800" dirty="0" err="1">
                <a:solidFill>
                  <a:srgbClr val="FFFF00"/>
                </a:solidFill>
              </a:rPr>
              <a:t>of</a:t>
            </a:r>
            <a:r>
              <a:rPr sz="2800" dirty="0">
                <a:solidFill>
                  <a:srgbClr val="FFFF00"/>
                </a:solidFill>
              </a:rPr>
              <a:t> the construction of the </a:t>
            </a:r>
            <a:r>
              <a:rPr sz="3600" dirty="0">
                <a:solidFill>
                  <a:schemeClr val="tx1"/>
                </a:solidFill>
              </a:rPr>
              <a:t>BINGO</a:t>
            </a:r>
            <a:r>
              <a:rPr lang="pt-BR" sz="2800" dirty="0">
                <a:solidFill>
                  <a:srgbClr val="FFFF00"/>
                </a:solidFill>
              </a:rPr>
              <a:t> </a:t>
            </a:r>
            <a:r>
              <a:rPr sz="2800" dirty="0">
                <a:solidFill>
                  <a:srgbClr val="FFFF00"/>
                </a:solidFill>
              </a:rPr>
              <a:t>(</a:t>
            </a:r>
            <a:r>
              <a:rPr sz="4000" dirty="0">
                <a:solidFill>
                  <a:schemeClr val="tx1"/>
                </a:solidFill>
              </a:rPr>
              <a:t>B</a:t>
            </a:r>
            <a:r>
              <a:rPr sz="2800" dirty="0">
                <a:solidFill>
                  <a:srgbClr val="FFFF00"/>
                </a:solidFill>
              </a:rPr>
              <a:t>AO </a:t>
            </a:r>
            <a:r>
              <a:rPr lang="pt-BR" sz="2800" dirty="0" err="1">
                <a:solidFill>
                  <a:srgbClr val="FFFF00"/>
                </a:solidFill>
              </a:rPr>
              <a:t>from</a:t>
            </a:r>
            <a:r>
              <a:rPr lang="pt-BR" sz="2800" dirty="0">
                <a:solidFill>
                  <a:srgbClr val="FFFF00"/>
                </a:solidFill>
              </a:rPr>
              <a:t> </a:t>
            </a:r>
            <a:r>
              <a:rPr lang="pt-BR" sz="4000" dirty="0" err="1">
                <a:solidFill>
                  <a:schemeClr val="tx1"/>
                </a:solidFill>
              </a:rPr>
              <a:t>I</a:t>
            </a:r>
            <a:r>
              <a:rPr lang="pt-BR" sz="2800" dirty="0" err="1">
                <a:solidFill>
                  <a:srgbClr val="FFFF00"/>
                </a:solidFill>
              </a:rPr>
              <a:t>ntegrated</a:t>
            </a:r>
            <a:r>
              <a:rPr lang="pt-BR" sz="2800" dirty="0">
                <a:solidFill>
                  <a:srgbClr val="FFFF00"/>
                </a:solidFill>
              </a:rPr>
              <a:t> </a:t>
            </a:r>
            <a:r>
              <a:rPr lang="pt-BR" sz="4000" dirty="0">
                <a:solidFill>
                  <a:schemeClr val="tx1"/>
                </a:solidFill>
              </a:rPr>
              <a:t>N</a:t>
            </a:r>
            <a:r>
              <a:rPr lang="pt-BR" sz="2800" dirty="0">
                <a:solidFill>
                  <a:srgbClr val="FFFF00"/>
                </a:solidFill>
              </a:rPr>
              <a:t>eutral </a:t>
            </a:r>
            <a:r>
              <a:rPr sz="4000" dirty="0">
                <a:solidFill>
                  <a:schemeClr val="tx1"/>
                </a:solidFill>
              </a:rPr>
              <a:t>G</a:t>
            </a:r>
            <a:r>
              <a:rPr sz="2800" dirty="0">
                <a:solidFill>
                  <a:srgbClr val="FFFF00"/>
                </a:solidFill>
              </a:rPr>
              <a:t>as </a:t>
            </a:r>
            <a:r>
              <a:rPr sz="4000" dirty="0">
                <a:solidFill>
                  <a:schemeClr val="tx1"/>
                </a:solidFill>
              </a:rPr>
              <a:t>O</a:t>
            </a:r>
            <a:r>
              <a:rPr sz="2800" dirty="0">
                <a:solidFill>
                  <a:srgbClr val="FFFF00"/>
                </a:solidFill>
              </a:rPr>
              <a:t>bservations)  observatory, which is being supported by a consortium led by Brazil </a:t>
            </a:r>
            <a:r>
              <a:rPr lang="pt-BR" sz="2800" dirty="0" err="1">
                <a:solidFill>
                  <a:srgbClr val="FFFF00"/>
                </a:solidFill>
              </a:rPr>
              <a:t>and</a:t>
            </a:r>
            <a:r>
              <a:rPr sz="2800" dirty="0">
                <a:solidFill>
                  <a:srgbClr val="FFFF00"/>
                </a:solidFill>
              </a:rPr>
              <a:t> China</a:t>
            </a:r>
            <a:r>
              <a:rPr lang="pt-BR" sz="2800" dirty="0">
                <a:solidFill>
                  <a:srgbClr val="FFFF00"/>
                </a:solidFill>
              </a:rPr>
              <a:t> </a:t>
            </a:r>
            <a:r>
              <a:rPr lang="pt-BR" sz="2800" dirty="0" err="1">
                <a:solidFill>
                  <a:srgbClr val="FFFF00"/>
                </a:solidFill>
              </a:rPr>
              <a:t>and</a:t>
            </a:r>
            <a:r>
              <a:rPr lang="pt-BR" sz="2800" dirty="0">
                <a:solidFill>
                  <a:srgbClr val="FFFF00"/>
                </a:solidFill>
              </a:rPr>
              <a:t> its </a:t>
            </a:r>
            <a:r>
              <a:rPr lang="pt-BR" sz="2800" dirty="0" err="1">
                <a:solidFill>
                  <a:srgbClr val="FFFF00"/>
                </a:solidFill>
              </a:rPr>
              <a:t>second</a:t>
            </a:r>
            <a:r>
              <a:rPr lang="pt-BR" sz="2800" dirty="0">
                <a:solidFill>
                  <a:srgbClr val="FFFF00"/>
                </a:solidFill>
              </a:rPr>
              <a:t> </a:t>
            </a:r>
            <a:r>
              <a:rPr lang="pt-BR" sz="2800" dirty="0" err="1">
                <a:solidFill>
                  <a:srgbClr val="FFFF00"/>
                </a:solidFill>
              </a:rPr>
              <a:t>phase</a:t>
            </a:r>
            <a:r>
              <a:rPr lang="pt-BR" sz="2800" dirty="0">
                <a:solidFill>
                  <a:srgbClr val="FFFF00"/>
                </a:solidFill>
              </a:rPr>
              <a:t>, </a:t>
            </a:r>
            <a:r>
              <a:rPr lang="pt-BR" sz="2800" dirty="0" err="1">
                <a:solidFill>
                  <a:srgbClr val="FFFF00"/>
                </a:solidFill>
              </a:rPr>
              <a:t>with</a:t>
            </a:r>
            <a:r>
              <a:rPr lang="pt-BR" sz="2800" dirty="0">
                <a:solidFill>
                  <a:srgbClr val="FFFF00"/>
                </a:solidFill>
              </a:rPr>
              <a:t> high </a:t>
            </a:r>
            <a:r>
              <a:rPr lang="pt-BR" sz="2800" dirty="0" err="1">
                <a:solidFill>
                  <a:srgbClr val="FFFF00"/>
                </a:solidFill>
              </a:rPr>
              <a:t>resolution</a:t>
            </a:r>
            <a:r>
              <a:rPr lang="pt-BR" sz="2800" dirty="0">
                <a:solidFill>
                  <a:srgbClr val="FFFF00"/>
                </a:solidFill>
              </a:rPr>
              <a:t>, </a:t>
            </a:r>
            <a:r>
              <a:rPr lang="pt-BR" sz="2800" dirty="0" err="1">
                <a:solidFill>
                  <a:srgbClr val="FFFF00"/>
                </a:solidFill>
              </a:rPr>
              <a:t>the</a:t>
            </a:r>
            <a:r>
              <a:rPr lang="pt-BR" sz="2800" dirty="0">
                <a:solidFill>
                  <a:srgbClr val="FFFF00"/>
                </a:solidFill>
              </a:rPr>
              <a:t> </a:t>
            </a:r>
            <a:r>
              <a:rPr lang="pt-BR" sz="3600" dirty="0">
                <a:solidFill>
                  <a:schemeClr val="tx1"/>
                </a:solidFill>
              </a:rPr>
              <a:t>ABDUS</a:t>
            </a:r>
            <a:r>
              <a:rPr lang="pt-BR" sz="2800" dirty="0">
                <a:solidFill>
                  <a:srgbClr val="FFFF00"/>
                </a:solidFill>
              </a:rPr>
              <a:t> Project, </a:t>
            </a:r>
            <a:r>
              <a:rPr lang="pt-BR" sz="4000" dirty="0" err="1">
                <a:solidFill>
                  <a:schemeClr val="tx1"/>
                </a:solidFill>
              </a:rPr>
              <a:t>A</a:t>
            </a:r>
            <a:r>
              <a:rPr lang="pt-BR" sz="2800" dirty="0" err="1">
                <a:solidFill>
                  <a:srgbClr val="FFFF00"/>
                </a:solidFill>
              </a:rPr>
              <a:t>dvanced</a:t>
            </a:r>
            <a:r>
              <a:rPr lang="pt-BR" sz="2800" dirty="0">
                <a:solidFill>
                  <a:srgbClr val="FFFF00"/>
                </a:solidFill>
              </a:rPr>
              <a:t> </a:t>
            </a:r>
            <a:r>
              <a:rPr lang="pt-BR" sz="4000" dirty="0">
                <a:solidFill>
                  <a:schemeClr val="tx1"/>
                </a:solidFill>
              </a:rPr>
              <a:t>B</a:t>
            </a:r>
            <a:r>
              <a:rPr lang="pt-BR" sz="2800" dirty="0">
                <a:solidFill>
                  <a:srgbClr val="FFFF00"/>
                </a:solidFill>
              </a:rPr>
              <a:t>ingo </a:t>
            </a:r>
            <a:r>
              <a:rPr lang="pt-BR" sz="4000" dirty="0" err="1">
                <a:solidFill>
                  <a:schemeClr val="tx1"/>
                </a:solidFill>
              </a:rPr>
              <a:t>D</a:t>
            </a:r>
            <a:r>
              <a:rPr lang="pt-BR" sz="2800" dirty="0" err="1">
                <a:solidFill>
                  <a:srgbClr val="FFFF00"/>
                </a:solidFill>
              </a:rPr>
              <a:t>ark</a:t>
            </a:r>
            <a:r>
              <a:rPr lang="pt-BR" sz="2800" dirty="0">
                <a:solidFill>
                  <a:srgbClr val="FFFF00"/>
                </a:solidFill>
              </a:rPr>
              <a:t> </a:t>
            </a:r>
            <a:r>
              <a:rPr lang="pt-BR" sz="4000" dirty="0">
                <a:solidFill>
                  <a:schemeClr val="tx1"/>
                </a:solidFill>
              </a:rPr>
              <a:t>U</a:t>
            </a:r>
            <a:r>
              <a:rPr lang="pt-BR" sz="2800" dirty="0">
                <a:solidFill>
                  <a:srgbClr val="FFFF00"/>
                </a:solidFill>
              </a:rPr>
              <a:t>niverse </a:t>
            </a:r>
            <a:r>
              <a:rPr lang="pt-BR" sz="4000" dirty="0" err="1">
                <a:solidFill>
                  <a:schemeClr val="tx1"/>
                </a:solidFill>
              </a:rPr>
              <a:t>S</a:t>
            </a:r>
            <a:r>
              <a:rPr lang="pt-BR" sz="2800" dirty="0" err="1">
                <a:solidFill>
                  <a:srgbClr val="FFFF00"/>
                </a:solidFill>
              </a:rPr>
              <a:t>tudies</a:t>
            </a:r>
            <a:r>
              <a:rPr lang="pt-BR" sz="2800" dirty="0">
                <a:solidFill>
                  <a:srgbClr val="FFFF00"/>
                </a:solidFill>
              </a:rPr>
              <a:t>.</a:t>
            </a:r>
            <a:endParaRPr sz="2800" dirty="0">
              <a:solidFill>
                <a:srgbClr val="FFFF00"/>
              </a:solidFill>
            </a:endParaRPr>
          </a:p>
        </p:txBody>
      </p:sp>
      <p:sp>
        <p:nvSpPr>
          <p:cNvPr id="3" name="Elcio Abdalla">
            <a:extLst>
              <a:ext uri="{FF2B5EF4-FFF2-40B4-BE49-F238E27FC236}">
                <a16:creationId xmlns:a16="http://schemas.microsoft.com/office/drawing/2014/main" id="{5B46879E-05F6-7C90-C8AD-8567180B379B}"/>
              </a:ext>
            </a:extLst>
          </p:cNvPr>
          <p:cNvSpPr txBox="1">
            <a:spLocks/>
          </p:cNvSpPr>
          <p:nvPr/>
        </p:nvSpPr>
        <p:spPr>
          <a:xfrm>
            <a:off x="4200986" y="5608989"/>
            <a:ext cx="4118467" cy="120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ormAutofit fontScale="92500" lnSpcReduction="10000"/>
          </a:bodyPr>
          <a:lstStyle>
            <a:lvl1pPr marL="0" marR="0" indent="0" algn="ctr" defTabSz="914400" latinLnBrk="0">
              <a:lnSpc>
                <a:spcPct val="100000"/>
              </a:lnSpc>
              <a:spcBef>
                <a:spcPts val="1100"/>
              </a:spcBef>
              <a:spcAft>
                <a:spcPts val="0"/>
              </a:spcAft>
              <a:buClrTx/>
              <a:buSzTx/>
              <a:buFontTx/>
              <a:buNone/>
              <a:tabLst/>
              <a:defRPr sz="4800" b="0" i="0" u="none" strike="noStrike" cap="none" spc="0" baseline="0">
                <a:ln>
                  <a:noFill/>
                </a:ln>
                <a:solidFill>
                  <a:srgbClr val="006600"/>
                </a:solidFill>
                <a:uFillTx/>
                <a:latin typeface="Lucida Blackletter"/>
                <a:ea typeface="Lucida Blackletter"/>
                <a:cs typeface="Lucida Blackletter"/>
                <a:sym typeface="Lucida Blackletter"/>
              </a:defRPr>
            </a:lvl1pPr>
            <a:lvl2pPr marL="783771" marR="0" indent="-326571"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2pPr>
            <a:lvl3pPr marL="1219200" marR="0" indent="-3048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3pPr>
            <a:lvl4pPr marL="1737360" marR="0" indent="-36576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4pPr>
            <a:lvl5pPr marL="22352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5pPr>
            <a:lvl6pPr marL="26924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6pPr>
            <a:lvl7pPr marL="31496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7pPr>
            <a:lvl8pPr marL="36068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8pPr>
            <a:lvl9pPr marL="40640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Harlow Solid Italic" panose="04030604020F02020D02" pitchFamily="82" charset="0"/>
                <a:ea typeface="+mn-ea"/>
                <a:cs typeface="Times New Roman"/>
                <a:sym typeface="Lucida Blackletter"/>
              </a:rPr>
              <a:t>    Elcio Abdalla</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4000" dirty="0">
                <a:solidFill>
                  <a:srgbClr val="FFFFFF"/>
                </a:solidFill>
                <a:latin typeface="Harlow Solid Italic" panose="04030604020F02020D02" pitchFamily="82" charset="0"/>
                <a:ea typeface="+mn-ea"/>
                <a:cs typeface="Times New Roman"/>
              </a:rPr>
              <a:t>João Pessoa 2024</a:t>
            </a:r>
            <a:endParaRPr kumimoji="0" lang="en-US" sz="4000" b="0" i="0" u="none" strike="noStrike" kern="1200" cap="none" spc="0" normalizeH="0" baseline="0" noProof="0" dirty="0">
              <a:ln>
                <a:noFill/>
              </a:ln>
              <a:solidFill>
                <a:srgbClr val="FFFFFF"/>
              </a:solidFill>
              <a:effectLst/>
              <a:uLnTx/>
              <a:uFillTx/>
              <a:latin typeface="Harlow Solid Italic" panose="04030604020F02020D02" pitchFamily="82" charset="0"/>
              <a:ea typeface="+mn-ea"/>
              <a:cs typeface="Times New Roman"/>
              <a:sym typeface="Lucida Blacklette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B614-0904-B9D1-2541-F4983DB374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FDDB47-B33B-5B4C-C04D-F714265BAF10}"/>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Flatness</a:t>
            </a:r>
            <a:r>
              <a:rPr lang="pt-BR" dirty="0">
                <a:latin typeface="Harlow Solid Italic" panose="04030604020F02020D02" pitchFamily="82" charset="0"/>
              </a:rPr>
              <a:t> </a:t>
            </a:r>
            <a:r>
              <a:rPr lang="pt-BR" dirty="0" err="1">
                <a:latin typeface="Harlow Solid Italic" panose="04030604020F02020D02" pitchFamily="82" charset="0"/>
              </a:rPr>
              <a:t>problem</a:t>
            </a:r>
            <a:r>
              <a:rPr lang="pt-BR" dirty="0">
                <a:latin typeface="Harlow Solid Italic" panose="04030604020F02020D02" pitchFamily="82" charset="0"/>
              </a:rPr>
              <a:t> </a:t>
            </a:r>
            <a:r>
              <a:rPr lang="pt-BR" dirty="0" err="1">
                <a:latin typeface="Harlow Solid Italic" panose="04030604020F02020D02" pitchFamily="82" charset="0"/>
              </a:rPr>
              <a:t>and</a:t>
            </a:r>
            <a:r>
              <a:rPr lang="pt-BR" dirty="0">
                <a:latin typeface="Harlow Solid Italic" panose="04030604020F02020D02" pitchFamily="82" charset="0"/>
              </a:rPr>
              <a:t> a </a:t>
            </a:r>
            <a:r>
              <a:rPr lang="pt-BR" dirty="0" err="1">
                <a:latin typeface="Harlow Solid Italic" panose="04030604020F02020D02" pitchFamily="82" charset="0"/>
              </a:rPr>
              <a:t>Dark</a:t>
            </a:r>
            <a:r>
              <a:rPr lang="pt-BR" dirty="0">
                <a:latin typeface="Harlow Solid Italic" panose="04030604020F02020D02" pitchFamily="82" charset="0"/>
              </a:rPr>
              <a:t> Sector</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DB7266DF-A35C-C78C-1E54-642D1EE58178}"/>
              </a:ext>
            </a:extLst>
          </p:cNvPr>
          <p:cNvSpPr>
            <a:spLocks noGrp="1"/>
          </p:cNvSpPr>
          <p:nvPr>
            <p:ph idx="1"/>
          </p:nvPr>
        </p:nvSpPr>
        <p:spPr/>
        <p:txBody>
          <a:bodyPr/>
          <a:lstStyle/>
          <a:p>
            <a:r>
              <a:rPr lang="pt-BR" dirty="0"/>
              <a:t>Friedmann </a:t>
            </a:r>
            <a:r>
              <a:rPr lang="pt-BR" dirty="0" err="1"/>
              <a:t>Equation</a:t>
            </a:r>
            <a:r>
              <a:rPr lang="pt-BR" dirty="0"/>
              <a:t>:</a:t>
            </a:r>
            <a:endParaRPr lang="en-US" dirty="0"/>
          </a:p>
        </p:txBody>
      </p:sp>
      <p:grpSp>
        <p:nvGrpSpPr>
          <p:cNvPr id="16" name="Agrupar 15">
            <a:extLst>
              <a:ext uri="{FF2B5EF4-FFF2-40B4-BE49-F238E27FC236}">
                <a16:creationId xmlns:a16="http://schemas.microsoft.com/office/drawing/2014/main" id="{37EF3B8C-03D8-A66B-74C5-ACB39470E07E}"/>
              </a:ext>
            </a:extLst>
          </p:cNvPr>
          <p:cNvGrpSpPr/>
          <p:nvPr/>
        </p:nvGrpSpPr>
        <p:grpSpPr>
          <a:xfrm>
            <a:off x="3061859" y="2314363"/>
            <a:ext cx="1674000" cy="1570320"/>
            <a:chOff x="3061859" y="2314363"/>
            <a:chExt cx="1674000" cy="1570320"/>
          </a:xfrm>
        </p:grpSpPr>
        <mc:AlternateContent xmlns:mc="http://schemas.openxmlformats.org/markup-compatibility/2006" xmlns:p14="http://schemas.microsoft.com/office/powerpoint/2010/main">
          <mc:Choice Requires="p14">
            <p:contentPart p14:bwMode="auto" r:id="rId2">
              <p14:nvContentPartPr>
                <p14:cNvPr id="4" name="Tinta 3">
                  <a:extLst>
                    <a:ext uri="{FF2B5EF4-FFF2-40B4-BE49-F238E27FC236}">
                      <a16:creationId xmlns:a16="http://schemas.microsoft.com/office/drawing/2014/main" id="{5A9F9EF1-6E9B-0533-73D7-FAA4D4C6435E}"/>
                    </a:ext>
                  </a:extLst>
                </p14:cNvPr>
                <p14:cNvContentPartPr/>
                <p14:nvPr/>
              </p14:nvContentPartPr>
              <p14:xfrm>
                <a:off x="3061859" y="2386003"/>
                <a:ext cx="349560" cy="534600"/>
              </p14:xfrm>
            </p:contentPart>
          </mc:Choice>
          <mc:Fallback xmlns="">
            <p:pic>
              <p:nvPicPr>
                <p:cNvPr id="4" name="Tinta 3">
                  <a:extLst>
                    <a:ext uri="{FF2B5EF4-FFF2-40B4-BE49-F238E27FC236}">
                      <a16:creationId xmlns:a16="http://schemas.microsoft.com/office/drawing/2014/main" id="{5A9F9EF1-6E9B-0533-73D7-FAA4D4C6435E}"/>
                    </a:ext>
                  </a:extLst>
                </p:cNvPr>
                <p:cNvPicPr/>
                <p:nvPr/>
              </p:nvPicPr>
              <p:blipFill>
                <a:blip r:embed="rId3"/>
                <a:stretch>
                  <a:fillRect/>
                </a:stretch>
              </p:blipFill>
              <p:spPr>
                <a:xfrm>
                  <a:off x="3025859" y="2350003"/>
                  <a:ext cx="42120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802F6AAF-8A5B-69A7-0624-E54A89159EF0}"/>
                    </a:ext>
                  </a:extLst>
                </p14:cNvPr>
                <p14:cNvContentPartPr/>
                <p14:nvPr/>
              </p14:nvContentPartPr>
              <p14:xfrm>
                <a:off x="3709499" y="2474563"/>
                <a:ext cx="41040" cy="265320"/>
              </p14:xfrm>
            </p:contentPart>
          </mc:Choice>
          <mc:Fallback xmlns="">
            <p:pic>
              <p:nvPicPr>
                <p:cNvPr id="5" name="Tinta 4">
                  <a:extLst>
                    <a:ext uri="{FF2B5EF4-FFF2-40B4-BE49-F238E27FC236}">
                      <a16:creationId xmlns:a16="http://schemas.microsoft.com/office/drawing/2014/main" id="{802F6AAF-8A5B-69A7-0624-E54A89159EF0}"/>
                    </a:ext>
                  </a:extLst>
                </p:cNvPr>
                <p:cNvPicPr/>
                <p:nvPr/>
              </p:nvPicPr>
              <p:blipFill>
                <a:blip r:embed="rId5"/>
                <a:stretch>
                  <a:fillRect/>
                </a:stretch>
              </p:blipFill>
              <p:spPr>
                <a:xfrm>
                  <a:off x="3673499" y="2438563"/>
                  <a:ext cx="112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4832C83E-4694-5BD8-00BD-009E1DB1A952}"/>
                    </a:ext>
                  </a:extLst>
                </p14:cNvPr>
                <p14:cNvContentPartPr/>
                <p14:nvPr/>
              </p14:nvContentPartPr>
              <p14:xfrm>
                <a:off x="3708059" y="2640523"/>
                <a:ext cx="223200" cy="28080"/>
              </p14:xfrm>
            </p:contentPart>
          </mc:Choice>
          <mc:Fallback xmlns="">
            <p:pic>
              <p:nvPicPr>
                <p:cNvPr id="6" name="Tinta 5">
                  <a:extLst>
                    <a:ext uri="{FF2B5EF4-FFF2-40B4-BE49-F238E27FC236}">
                      <a16:creationId xmlns:a16="http://schemas.microsoft.com/office/drawing/2014/main" id="{4832C83E-4694-5BD8-00BD-009E1DB1A952}"/>
                    </a:ext>
                  </a:extLst>
                </p:cNvPr>
                <p:cNvPicPr/>
                <p:nvPr/>
              </p:nvPicPr>
              <p:blipFill>
                <a:blip r:embed="rId7"/>
                <a:stretch>
                  <a:fillRect/>
                </a:stretch>
              </p:blipFill>
              <p:spPr>
                <a:xfrm>
                  <a:off x="3672059" y="2604523"/>
                  <a:ext cx="2948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13B4BD6A-9608-58DF-D48E-FDF16AA17E49}"/>
                    </a:ext>
                  </a:extLst>
                </p14:cNvPr>
                <p14:cNvContentPartPr/>
                <p14:nvPr/>
              </p14:nvContentPartPr>
              <p14:xfrm>
                <a:off x="3953219" y="2467723"/>
                <a:ext cx="190080" cy="402840"/>
              </p14:xfrm>
            </p:contentPart>
          </mc:Choice>
          <mc:Fallback xmlns="">
            <p:pic>
              <p:nvPicPr>
                <p:cNvPr id="7" name="Tinta 6">
                  <a:extLst>
                    <a:ext uri="{FF2B5EF4-FFF2-40B4-BE49-F238E27FC236}">
                      <a16:creationId xmlns:a16="http://schemas.microsoft.com/office/drawing/2014/main" id="{13B4BD6A-9608-58DF-D48E-FDF16AA17E49}"/>
                    </a:ext>
                  </a:extLst>
                </p:cNvPr>
                <p:cNvPicPr/>
                <p:nvPr/>
              </p:nvPicPr>
              <p:blipFill>
                <a:blip r:embed="rId9"/>
                <a:stretch>
                  <a:fillRect/>
                </a:stretch>
              </p:blipFill>
              <p:spPr>
                <a:xfrm>
                  <a:off x="3917579" y="2432083"/>
                  <a:ext cx="26172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7B6EE505-F624-9A98-0839-C33BC2E84209}"/>
                    </a:ext>
                  </a:extLst>
                </p14:cNvPr>
                <p14:cNvContentPartPr/>
                <p14:nvPr/>
              </p14:nvContentPartPr>
              <p14:xfrm>
                <a:off x="4229339" y="2314363"/>
                <a:ext cx="213480" cy="242640"/>
              </p14:xfrm>
            </p:contentPart>
          </mc:Choice>
          <mc:Fallback xmlns="">
            <p:pic>
              <p:nvPicPr>
                <p:cNvPr id="8" name="Tinta 7">
                  <a:extLst>
                    <a:ext uri="{FF2B5EF4-FFF2-40B4-BE49-F238E27FC236}">
                      <a16:creationId xmlns:a16="http://schemas.microsoft.com/office/drawing/2014/main" id="{7B6EE505-F624-9A98-0839-C33BC2E84209}"/>
                    </a:ext>
                  </a:extLst>
                </p:cNvPr>
                <p:cNvPicPr/>
                <p:nvPr/>
              </p:nvPicPr>
              <p:blipFill>
                <a:blip r:embed="rId11"/>
                <a:stretch>
                  <a:fillRect/>
                </a:stretch>
              </p:blipFill>
              <p:spPr>
                <a:xfrm>
                  <a:off x="4193339" y="2278363"/>
                  <a:ext cx="2851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A809377D-E23B-DAAF-312F-C8582CE29F4C}"/>
                    </a:ext>
                  </a:extLst>
                </p14:cNvPr>
                <p14:cNvContentPartPr/>
                <p14:nvPr/>
              </p14:nvContentPartPr>
              <p14:xfrm>
                <a:off x="3255539" y="3008083"/>
                <a:ext cx="1104480" cy="71640"/>
              </p14:xfrm>
            </p:contentPart>
          </mc:Choice>
          <mc:Fallback xmlns="">
            <p:pic>
              <p:nvPicPr>
                <p:cNvPr id="9" name="Tinta 8">
                  <a:extLst>
                    <a:ext uri="{FF2B5EF4-FFF2-40B4-BE49-F238E27FC236}">
                      <a16:creationId xmlns:a16="http://schemas.microsoft.com/office/drawing/2014/main" id="{A809377D-E23B-DAAF-312F-C8582CE29F4C}"/>
                    </a:ext>
                  </a:extLst>
                </p:cNvPr>
                <p:cNvPicPr/>
                <p:nvPr/>
              </p:nvPicPr>
              <p:blipFill>
                <a:blip r:embed="rId13"/>
                <a:stretch>
                  <a:fillRect/>
                </a:stretch>
              </p:blipFill>
              <p:spPr>
                <a:xfrm>
                  <a:off x="3219539" y="2972083"/>
                  <a:ext cx="1176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ED3F31A1-C2FE-6ABA-F67D-AF0A427207C1}"/>
                    </a:ext>
                  </a:extLst>
                </p14:cNvPr>
                <p14:cNvContentPartPr/>
                <p14:nvPr/>
              </p14:nvContentPartPr>
              <p14:xfrm>
                <a:off x="3395939" y="3259723"/>
                <a:ext cx="280440" cy="475560"/>
              </p14:xfrm>
            </p:contentPart>
          </mc:Choice>
          <mc:Fallback xmlns="">
            <p:pic>
              <p:nvPicPr>
                <p:cNvPr id="10" name="Tinta 9">
                  <a:extLst>
                    <a:ext uri="{FF2B5EF4-FFF2-40B4-BE49-F238E27FC236}">
                      <a16:creationId xmlns:a16="http://schemas.microsoft.com/office/drawing/2014/main" id="{ED3F31A1-C2FE-6ABA-F67D-AF0A427207C1}"/>
                    </a:ext>
                  </a:extLst>
                </p:cNvPr>
                <p:cNvPicPr/>
                <p:nvPr/>
              </p:nvPicPr>
              <p:blipFill>
                <a:blip r:embed="rId15"/>
                <a:stretch>
                  <a:fillRect/>
                </a:stretch>
              </p:blipFill>
              <p:spPr>
                <a:xfrm>
                  <a:off x="3359939" y="3224083"/>
                  <a:ext cx="3520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E6A23125-96B3-81B2-635A-F82EA30DA921}"/>
                    </a:ext>
                  </a:extLst>
                </p14:cNvPr>
                <p14:cNvContentPartPr/>
                <p14:nvPr/>
              </p14:nvContentPartPr>
              <p14:xfrm>
                <a:off x="3869699" y="3414523"/>
                <a:ext cx="45000" cy="244440"/>
              </p14:xfrm>
            </p:contentPart>
          </mc:Choice>
          <mc:Fallback xmlns="">
            <p:pic>
              <p:nvPicPr>
                <p:cNvPr id="11" name="Tinta 10">
                  <a:extLst>
                    <a:ext uri="{FF2B5EF4-FFF2-40B4-BE49-F238E27FC236}">
                      <a16:creationId xmlns:a16="http://schemas.microsoft.com/office/drawing/2014/main" id="{E6A23125-96B3-81B2-635A-F82EA30DA921}"/>
                    </a:ext>
                  </a:extLst>
                </p:cNvPr>
                <p:cNvPicPr/>
                <p:nvPr/>
              </p:nvPicPr>
              <p:blipFill>
                <a:blip r:embed="rId17"/>
                <a:stretch>
                  <a:fillRect/>
                </a:stretch>
              </p:blipFill>
              <p:spPr>
                <a:xfrm>
                  <a:off x="3833699" y="3378883"/>
                  <a:ext cx="1166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621697A7-48CE-2EC1-35E6-83ACBA0751B8}"/>
                    </a:ext>
                  </a:extLst>
                </p14:cNvPr>
                <p14:cNvContentPartPr/>
                <p14:nvPr/>
              </p14:nvContentPartPr>
              <p14:xfrm>
                <a:off x="3985259" y="3378163"/>
                <a:ext cx="128880" cy="330480"/>
              </p14:xfrm>
            </p:contentPart>
          </mc:Choice>
          <mc:Fallback xmlns="">
            <p:pic>
              <p:nvPicPr>
                <p:cNvPr id="12" name="Tinta 11">
                  <a:extLst>
                    <a:ext uri="{FF2B5EF4-FFF2-40B4-BE49-F238E27FC236}">
                      <a16:creationId xmlns:a16="http://schemas.microsoft.com/office/drawing/2014/main" id="{621697A7-48CE-2EC1-35E6-83ACBA0751B8}"/>
                    </a:ext>
                  </a:extLst>
                </p:cNvPr>
                <p:cNvPicPr/>
                <p:nvPr/>
              </p:nvPicPr>
              <p:blipFill>
                <a:blip r:embed="rId19"/>
                <a:stretch>
                  <a:fillRect/>
                </a:stretch>
              </p:blipFill>
              <p:spPr>
                <a:xfrm>
                  <a:off x="3949619" y="3342163"/>
                  <a:ext cx="2005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66FCC5E7-9973-DA6B-9391-FE0C77F1832A}"/>
                    </a:ext>
                  </a:extLst>
                </p14:cNvPr>
                <p14:cNvContentPartPr/>
                <p14:nvPr/>
              </p14:nvContentPartPr>
              <p14:xfrm>
                <a:off x="3798419" y="3350803"/>
                <a:ext cx="338040" cy="14760"/>
              </p14:xfrm>
            </p:contentPart>
          </mc:Choice>
          <mc:Fallback xmlns="">
            <p:pic>
              <p:nvPicPr>
                <p:cNvPr id="13" name="Tinta 12">
                  <a:extLst>
                    <a:ext uri="{FF2B5EF4-FFF2-40B4-BE49-F238E27FC236}">
                      <a16:creationId xmlns:a16="http://schemas.microsoft.com/office/drawing/2014/main" id="{66FCC5E7-9973-DA6B-9391-FE0C77F1832A}"/>
                    </a:ext>
                  </a:extLst>
                </p:cNvPr>
                <p:cNvPicPr/>
                <p:nvPr/>
              </p:nvPicPr>
              <p:blipFill>
                <a:blip r:embed="rId21"/>
                <a:stretch>
                  <a:fillRect/>
                </a:stretch>
              </p:blipFill>
              <p:spPr>
                <a:xfrm>
                  <a:off x="3762419" y="3314803"/>
                  <a:ext cx="409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AA291D12-B5A1-EC7B-4A2B-644922F88063}"/>
                    </a:ext>
                  </a:extLst>
                </p14:cNvPr>
                <p14:cNvContentPartPr/>
                <p14:nvPr/>
              </p14:nvContentPartPr>
              <p14:xfrm>
                <a:off x="4344179" y="3251803"/>
                <a:ext cx="299520" cy="417960"/>
              </p14:xfrm>
            </p:contentPart>
          </mc:Choice>
          <mc:Fallback xmlns="">
            <p:pic>
              <p:nvPicPr>
                <p:cNvPr id="14" name="Tinta 13">
                  <a:extLst>
                    <a:ext uri="{FF2B5EF4-FFF2-40B4-BE49-F238E27FC236}">
                      <a16:creationId xmlns:a16="http://schemas.microsoft.com/office/drawing/2014/main" id="{AA291D12-B5A1-EC7B-4A2B-644922F88063}"/>
                    </a:ext>
                  </a:extLst>
                </p:cNvPr>
                <p:cNvPicPr/>
                <p:nvPr/>
              </p:nvPicPr>
              <p:blipFill>
                <a:blip r:embed="rId23"/>
                <a:stretch>
                  <a:fillRect/>
                </a:stretch>
              </p:blipFill>
              <p:spPr>
                <a:xfrm>
                  <a:off x="4308179" y="3215803"/>
                  <a:ext cx="3711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AD62280D-B554-2D78-2C58-9544C47907DD}"/>
                    </a:ext>
                  </a:extLst>
                </p14:cNvPr>
                <p14:cNvContentPartPr/>
                <p14:nvPr/>
              </p14:nvContentPartPr>
              <p14:xfrm>
                <a:off x="4483139" y="3516763"/>
                <a:ext cx="252720" cy="367920"/>
              </p14:xfrm>
            </p:contentPart>
          </mc:Choice>
          <mc:Fallback xmlns="">
            <p:pic>
              <p:nvPicPr>
                <p:cNvPr id="15" name="Tinta 14">
                  <a:extLst>
                    <a:ext uri="{FF2B5EF4-FFF2-40B4-BE49-F238E27FC236}">
                      <a16:creationId xmlns:a16="http://schemas.microsoft.com/office/drawing/2014/main" id="{AD62280D-B554-2D78-2C58-9544C47907DD}"/>
                    </a:ext>
                  </a:extLst>
                </p:cNvPr>
                <p:cNvPicPr/>
                <p:nvPr/>
              </p:nvPicPr>
              <p:blipFill>
                <a:blip r:embed="rId25"/>
                <a:stretch>
                  <a:fillRect/>
                </a:stretch>
              </p:blipFill>
              <p:spPr>
                <a:xfrm>
                  <a:off x="4447499" y="3481123"/>
                  <a:ext cx="324360" cy="43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Tinta 16">
                <a:extLst>
                  <a:ext uri="{FF2B5EF4-FFF2-40B4-BE49-F238E27FC236}">
                    <a16:creationId xmlns:a16="http://schemas.microsoft.com/office/drawing/2014/main" id="{B673F929-9D83-32E8-663F-1F01F1690FFE}"/>
                  </a:ext>
                </a:extLst>
              </p14:cNvPr>
              <p14:cNvContentPartPr/>
              <p14:nvPr/>
            </p14:nvContentPartPr>
            <p14:xfrm>
              <a:off x="5057699" y="2829883"/>
              <a:ext cx="231120" cy="48240"/>
            </p14:xfrm>
          </p:contentPart>
        </mc:Choice>
        <mc:Fallback xmlns="">
          <p:pic>
            <p:nvPicPr>
              <p:cNvPr id="17" name="Tinta 16">
                <a:extLst>
                  <a:ext uri="{FF2B5EF4-FFF2-40B4-BE49-F238E27FC236}">
                    <a16:creationId xmlns:a16="http://schemas.microsoft.com/office/drawing/2014/main" id="{B673F929-9D83-32E8-663F-1F01F1690FFE}"/>
                  </a:ext>
                </a:extLst>
              </p:cNvPr>
              <p:cNvPicPr/>
              <p:nvPr/>
            </p:nvPicPr>
            <p:blipFill>
              <a:blip r:embed="rId27"/>
              <a:stretch>
                <a:fillRect/>
              </a:stretch>
            </p:blipFill>
            <p:spPr>
              <a:xfrm>
                <a:off x="5021699" y="2794243"/>
                <a:ext cx="302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Tinta 17">
                <a:extLst>
                  <a:ext uri="{FF2B5EF4-FFF2-40B4-BE49-F238E27FC236}">
                    <a16:creationId xmlns:a16="http://schemas.microsoft.com/office/drawing/2014/main" id="{16E853FD-3582-C454-DAEF-D5C31AF87399}"/>
                  </a:ext>
                </a:extLst>
              </p14:cNvPr>
              <p14:cNvContentPartPr/>
              <p14:nvPr/>
            </p14:nvContentPartPr>
            <p14:xfrm>
              <a:off x="5100899" y="3060643"/>
              <a:ext cx="174240" cy="58680"/>
            </p14:xfrm>
          </p:contentPart>
        </mc:Choice>
        <mc:Fallback xmlns="">
          <p:pic>
            <p:nvPicPr>
              <p:cNvPr id="18" name="Tinta 17">
                <a:extLst>
                  <a:ext uri="{FF2B5EF4-FFF2-40B4-BE49-F238E27FC236}">
                    <a16:creationId xmlns:a16="http://schemas.microsoft.com/office/drawing/2014/main" id="{16E853FD-3582-C454-DAEF-D5C31AF87399}"/>
                  </a:ext>
                </a:extLst>
              </p:cNvPr>
              <p:cNvPicPr/>
              <p:nvPr/>
            </p:nvPicPr>
            <p:blipFill>
              <a:blip r:embed="rId29"/>
              <a:stretch>
                <a:fillRect/>
              </a:stretch>
            </p:blipFill>
            <p:spPr>
              <a:xfrm>
                <a:off x="5064899" y="3024643"/>
                <a:ext cx="245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4BCE8646-04C5-3F57-2F06-C1D3878B9DA8}"/>
                  </a:ext>
                </a:extLst>
              </p14:cNvPr>
              <p14:cNvContentPartPr/>
              <p14:nvPr/>
            </p14:nvContentPartPr>
            <p14:xfrm>
              <a:off x="5824139" y="2544403"/>
              <a:ext cx="275760" cy="510120"/>
            </p14:xfrm>
          </p:contentPart>
        </mc:Choice>
        <mc:Fallback xmlns="">
          <p:pic>
            <p:nvPicPr>
              <p:cNvPr id="19" name="Tinta 18">
                <a:extLst>
                  <a:ext uri="{FF2B5EF4-FFF2-40B4-BE49-F238E27FC236}">
                    <a16:creationId xmlns:a16="http://schemas.microsoft.com/office/drawing/2014/main" id="{4BCE8646-04C5-3F57-2F06-C1D3878B9DA8}"/>
                  </a:ext>
                </a:extLst>
              </p:cNvPr>
              <p:cNvPicPr/>
              <p:nvPr/>
            </p:nvPicPr>
            <p:blipFill>
              <a:blip r:embed="rId31"/>
              <a:stretch>
                <a:fillRect/>
              </a:stretch>
            </p:blipFill>
            <p:spPr>
              <a:xfrm>
                <a:off x="5788499" y="2508403"/>
                <a:ext cx="347400" cy="581760"/>
              </a:xfrm>
              <a:prstGeom prst="rect">
                <a:avLst/>
              </a:prstGeom>
            </p:spPr>
          </p:pic>
        </mc:Fallback>
      </mc:AlternateContent>
      <p:grpSp>
        <p:nvGrpSpPr>
          <p:cNvPr id="42" name="Agrupar 41">
            <a:extLst>
              <a:ext uri="{FF2B5EF4-FFF2-40B4-BE49-F238E27FC236}">
                <a16:creationId xmlns:a16="http://schemas.microsoft.com/office/drawing/2014/main" id="{F8FFFD21-5B25-23E4-ACA8-9CE7E5D66CA2}"/>
              </a:ext>
            </a:extLst>
          </p:cNvPr>
          <p:cNvGrpSpPr/>
          <p:nvPr/>
        </p:nvGrpSpPr>
        <p:grpSpPr>
          <a:xfrm>
            <a:off x="2395859" y="4390483"/>
            <a:ext cx="1257120" cy="741240"/>
            <a:chOff x="2395859" y="4390483"/>
            <a:chExt cx="1257120" cy="741240"/>
          </a:xfrm>
        </p:grpSpPr>
        <mc:AlternateContent xmlns:mc="http://schemas.openxmlformats.org/markup-compatibility/2006" xmlns:p14="http://schemas.microsoft.com/office/powerpoint/2010/main">
          <mc:Choice Requires="p14">
            <p:contentPart p14:bwMode="auto" r:id="rId32">
              <p14:nvContentPartPr>
                <p14:cNvPr id="37" name="Tinta 36">
                  <a:extLst>
                    <a:ext uri="{FF2B5EF4-FFF2-40B4-BE49-F238E27FC236}">
                      <a16:creationId xmlns:a16="http://schemas.microsoft.com/office/drawing/2014/main" id="{E9C61041-9D75-E8B7-E598-D4EF90D5C94B}"/>
                    </a:ext>
                  </a:extLst>
                </p14:cNvPr>
                <p14:cNvContentPartPr/>
                <p14:nvPr/>
              </p14:nvContentPartPr>
              <p14:xfrm>
                <a:off x="2395859" y="4473283"/>
                <a:ext cx="346320" cy="658440"/>
              </p14:xfrm>
            </p:contentPart>
          </mc:Choice>
          <mc:Fallback xmlns="">
            <p:pic>
              <p:nvPicPr>
                <p:cNvPr id="37" name="Tinta 36">
                  <a:extLst>
                    <a:ext uri="{FF2B5EF4-FFF2-40B4-BE49-F238E27FC236}">
                      <a16:creationId xmlns:a16="http://schemas.microsoft.com/office/drawing/2014/main" id="{E9C61041-9D75-E8B7-E598-D4EF90D5C94B}"/>
                    </a:ext>
                  </a:extLst>
                </p:cNvPr>
                <p:cNvPicPr/>
                <p:nvPr/>
              </p:nvPicPr>
              <p:blipFill>
                <a:blip r:embed="rId33"/>
                <a:stretch>
                  <a:fillRect/>
                </a:stretch>
              </p:blipFill>
              <p:spPr>
                <a:xfrm>
                  <a:off x="2360219" y="4437643"/>
                  <a:ext cx="4179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Tinta 37">
                  <a:extLst>
                    <a:ext uri="{FF2B5EF4-FFF2-40B4-BE49-F238E27FC236}">
                      <a16:creationId xmlns:a16="http://schemas.microsoft.com/office/drawing/2014/main" id="{7FA6707A-F945-00ED-25E0-A586E598D0F4}"/>
                    </a:ext>
                  </a:extLst>
                </p14:cNvPr>
                <p14:cNvContentPartPr/>
                <p14:nvPr/>
              </p14:nvContentPartPr>
              <p14:xfrm>
                <a:off x="2914259" y="4692523"/>
                <a:ext cx="226800" cy="302040"/>
              </p14:xfrm>
            </p:contentPart>
          </mc:Choice>
          <mc:Fallback xmlns="">
            <p:pic>
              <p:nvPicPr>
                <p:cNvPr id="38" name="Tinta 37">
                  <a:extLst>
                    <a:ext uri="{FF2B5EF4-FFF2-40B4-BE49-F238E27FC236}">
                      <a16:creationId xmlns:a16="http://schemas.microsoft.com/office/drawing/2014/main" id="{7FA6707A-F945-00ED-25E0-A586E598D0F4}"/>
                    </a:ext>
                  </a:extLst>
                </p:cNvPr>
                <p:cNvPicPr/>
                <p:nvPr/>
              </p:nvPicPr>
              <p:blipFill>
                <a:blip r:embed="rId35"/>
                <a:stretch>
                  <a:fillRect/>
                </a:stretch>
              </p:blipFill>
              <p:spPr>
                <a:xfrm>
                  <a:off x="2878259" y="4656883"/>
                  <a:ext cx="298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Tinta 38">
                  <a:extLst>
                    <a:ext uri="{FF2B5EF4-FFF2-40B4-BE49-F238E27FC236}">
                      <a16:creationId xmlns:a16="http://schemas.microsoft.com/office/drawing/2014/main" id="{DE9FB922-A28F-6CDA-E861-15C53275A842}"/>
                    </a:ext>
                  </a:extLst>
                </p14:cNvPr>
                <p14:cNvContentPartPr/>
                <p14:nvPr/>
              </p14:nvContentPartPr>
              <p14:xfrm>
                <a:off x="3279659" y="4390483"/>
                <a:ext cx="274680" cy="249120"/>
              </p14:xfrm>
            </p:contentPart>
          </mc:Choice>
          <mc:Fallback xmlns="">
            <p:pic>
              <p:nvPicPr>
                <p:cNvPr id="39" name="Tinta 38">
                  <a:extLst>
                    <a:ext uri="{FF2B5EF4-FFF2-40B4-BE49-F238E27FC236}">
                      <a16:creationId xmlns:a16="http://schemas.microsoft.com/office/drawing/2014/main" id="{DE9FB922-A28F-6CDA-E861-15C53275A842}"/>
                    </a:ext>
                  </a:extLst>
                </p:cNvPr>
                <p:cNvPicPr/>
                <p:nvPr/>
              </p:nvPicPr>
              <p:blipFill>
                <a:blip r:embed="rId37"/>
                <a:stretch>
                  <a:fillRect/>
                </a:stretch>
              </p:blipFill>
              <p:spPr>
                <a:xfrm>
                  <a:off x="3244019" y="4354843"/>
                  <a:ext cx="3463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Tinta 39">
                  <a:extLst>
                    <a:ext uri="{FF2B5EF4-FFF2-40B4-BE49-F238E27FC236}">
                      <a16:creationId xmlns:a16="http://schemas.microsoft.com/office/drawing/2014/main" id="{EDF62FF2-2DDA-2C15-6867-A494B864848C}"/>
                    </a:ext>
                  </a:extLst>
                </p14:cNvPr>
                <p14:cNvContentPartPr/>
                <p14:nvPr/>
              </p14:nvContentPartPr>
              <p14:xfrm>
                <a:off x="3431219" y="4893043"/>
                <a:ext cx="194400" cy="29880"/>
              </p14:xfrm>
            </p:contentPart>
          </mc:Choice>
          <mc:Fallback xmlns="">
            <p:pic>
              <p:nvPicPr>
                <p:cNvPr id="40" name="Tinta 39">
                  <a:extLst>
                    <a:ext uri="{FF2B5EF4-FFF2-40B4-BE49-F238E27FC236}">
                      <a16:creationId xmlns:a16="http://schemas.microsoft.com/office/drawing/2014/main" id="{EDF62FF2-2DDA-2C15-6867-A494B864848C}"/>
                    </a:ext>
                  </a:extLst>
                </p:cNvPr>
                <p:cNvPicPr/>
                <p:nvPr/>
              </p:nvPicPr>
              <p:blipFill>
                <a:blip r:embed="rId39"/>
                <a:stretch>
                  <a:fillRect/>
                </a:stretch>
              </p:blipFill>
              <p:spPr>
                <a:xfrm>
                  <a:off x="3395579" y="4857043"/>
                  <a:ext cx="266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Tinta 40">
                  <a:extLst>
                    <a:ext uri="{FF2B5EF4-FFF2-40B4-BE49-F238E27FC236}">
                      <a16:creationId xmlns:a16="http://schemas.microsoft.com/office/drawing/2014/main" id="{353794A3-B648-978C-5B68-E6392C8E5D45}"/>
                    </a:ext>
                  </a:extLst>
                </p14:cNvPr>
                <p14:cNvContentPartPr/>
                <p14:nvPr/>
              </p14:nvContentPartPr>
              <p14:xfrm>
                <a:off x="3428339" y="5079163"/>
                <a:ext cx="224640" cy="37800"/>
              </p14:xfrm>
            </p:contentPart>
          </mc:Choice>
          <mc:Fallback xmlns="">
            <p:pic>
              <p:nvPicPr>
                <p:cNvPr id="41" name="Tinta 40">
                  <a:extLst>
                    <a:ext uri="{FF2B5EF4-FFF2-40B4-BE49-F238E27FC236}">
                      <a16:creationId xmlns:a16="http://schemas.microsoft.com/office/drawing/2014/main" id="{353794A3-B648-978C-5B68-E6392C8E5D45}"/>
                    </a:ext>
                  </a:extLst>
                </p:cNvPr>
                <p:cNvPicPr/>
                <p:nvPr/>
              </p:nvPicPr>
              <p:blipFill>
                <a:blip r:embed="rId41"/>
                <a:stretch>
                  <a:fillRect/>
                </a:stretch>
              </p:blipFill>
              <p:spPr>
                <a:xfrm>
                  <a:off x="3392699" y="5043163"/>
                  <a:ext cx="296280" cy="109440"/>
                </a:xfrm>
                <a:prstGeom prst="rect">
                  <a:avLst/>
                </a:prstGeom>
              </p:spPr>
            </p:pic>
          </mc:Fallback>
        </mc:AlternateContent>
      </p:grpSp>
      <p:grpSp>
        <p:nvGrpSpPr>
          <p:cNvPr id="51" name="Agrupar 50">
            <a:extLst>
              <a:ext uri="{FF2B5EF4-FFF2-40B4-BE49-F238E27FC236}">
                <a16:creationId xmlns:a16="http://schemas.microsoft.com/office/drawing/2014/main" id="{B917C9C1-27C2-583E-13C9-18E266F2C0E6}"/>
              </a:ext>
            </a:extLst>
          </p:cNvPr>
          <p:cNvGrpSpPr/>
          <p:nvPr/>
        </p:nvGrpSpPr>
        <p:grpSpPr>
          <a:xfrm>
            <a:off x="4112339" y="4064683"/>
            <a:ext cx="2183400" cy="967680"/>
            <a:chOff x="4112339" y="4064683"/>
            <a:chExt cx="2183400" cy="967680"/>
          </a:xfrm>
        </p:grpSpPr>
        <mc:AlternateContent xmlns:mc="http://schemas.openxmlformats.org/markup-compatibility/2006" xmlns:p14="http://schemas.microsoft.com/office/powerpoint/2010/main">
          <mc:Choice Requires="p14">
            <p:contentPart p14:bwMode="auto" r:id="rId42">
              <p14:nvContentPartPr>
                <p14:cNvPr id="43" name="Tinta 42">
                  <a:extLst>
                    <a:ext uri="{FF2B5EF4-FFF2-40B4-BE49-F238E27FC236}">
                      <a16:creationId xmlns:a16="http://schemas.microsoft.com/office/drawing/2014/main" id="{1F574747-86FA-6F04-B799-31A1023E11A7}"/>
                    </a:ext>
                  </a:extLst>
                </p14:cNvPr>
                <p14:cNvContentPartPr/>
                <p14:nvPr/>
              </p14:nvContentPartPr>
              <p14:xfrm>
                <a:off x="4112339" y="4908523"/>
                <a:ext cx="218520" cy="25560"/>
              </p14:xfrm>
            </p:contentPart>
          </mc:Choice>
          <mc:Fallback xmlns="">
            <p:pic>
              <p:nvPicPr>
                <p:cNvPr id="43" name="Tinta 42">
                  <a:extLst>
                    <a:ext uri="{FF2B5EF4-FFF2-40B4-BE49-F238E27FC236}">
                      <a16:creationId xmlns:a16="http://schemas.microsoft.com/office/drawing/2014/main" id="{1F574747-86FA-6F04-B799-31A1023E11A7}"/>
                    </a:ext>
                  </a:extLst>
                </p:cNvPr>
                <p:cNvPicPr/>
                <p:nvPr/>
              </p:nvPicPr>
              <p:blipFill>
                <a:blip r:embed="rId43"/>
                <a:stretch>
                  <a:fillRect/>
                </a:stretch>
              </p:blipFill>
              <p:spPr>
                <a:xfrm>
                  <a:off x="4076699" y="4872883"/>
                  <a:ext cx="290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Tinta 43">
                  <a:extLst>
                    <a:ext uri="{FF2B5EF4-FFF2-40B4-BE49-F238E27FC236}">
                      <a16:creationId xmlns:a16="http://schemas.microsoft.com/office/drawing/2014/main" id="{7BB0A4CC-E135-61DC-5B54-44F05299FAA5}"/>
                    </a:ext>
                  </a:extLst>
                </p14:cNvPr>
                <p14:cNvContentPartPr/>
                <p14:nvPr/>
              </p14:nvContentPartPr>
              <p14:xfrm>
                <a:off x="4560179" y="4477243"/>
                <a:ext cx="519480" cy="555120"/>
              </p14:xfrm>
            </p:contentPart>
          </mc:Choice>
          <mc:Fallback xmlns="">
            <p:pic>
              <p:nvPicPr>
                <p:cNvPr id="44" name="Tinta 43">
                  <a:extLst>
                    <a:ext uri="{FF2B5EF4-FFF2-40B4-BE49-F238E27FC236}">
                      <a16:creationId xmlns:a16="http://schemas.microsoft.com/office/drawing/2014/main" id="{7BB0A4CC-E135-61DC-5B54-44F05299FAA5}"/>
                    </a:ext>
                  </a:extLst>
                </p:cNvPr>
                <p:cNvPicPr/>
                <p:nvPr/>
              </p:nvPicPr>
              <p:blipFill>
                <a:blip r:embed="rId45"/>
                <a:stretch>
                  <a:fillRect/>
                </a:stretch>
              </p:blipFill>
              <p:spPr>
                <a:xfrm>
                  <a:off x="4524539" y="4441603"/>
                  <a:ext cx="59112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Tinta 45">
                  <a:extLst>
                    <a:ext uri="{FF2B5EF4-FFF2-40B4-BE49-F238E27FC236}">
                      <a16:creationId xmlns:a16="http://schemas.microsoft.com/office/drawing/2014/main" id="{99253AC6-99DB-FBCC-7FB3-F9D12381A746}"/>
                    </a:ext>
                  </a:extLst>
                </p14:cNvPr>
                <p14:cNvContentPartPr/>
                <p14:nvPr/>
              </p14:nvContentPartPr>
              <p14:xfrm>
                <a:off x="5305019" y="4441243"/>
                <a:ext cx="156600" cy="524160"/>
              </p14:xfrm>
            </p:contentPart>
          </mc:Choice>
          <mc:Fallback xmlns="">
            <p:pic>
              <p:nvPicPr>
                <p:cNvPr id="46" name="Tinta 45">
                  <a:extLst>
                    <a:ext uri="{FF2B5EF4-FFF2-40B4-BE49-F238E27FC236}">
                      <a16:creationId xmlns:a16="http://schemas.microsoft.com/office/drawing/2014/main" id="{99253AC6-99DB-FBCC-7FB3-F9D12381A746}"/>
                    </a:ext>
                  </a:extLst>
                </p:cNvPr>
                <p:cNvPicPr/>
                <p:nvPr/>
              </p:nvPicPr>
              <p:blipFill>
                <a:blip r:embed="rId47"/>
                <a:stretch>
                  <a:fillRect/>
                </a:stretch>
              </p:blipFill>
              <p:spPr>
                <a:xfrm>
                  <a:off x="5269019" y="4405243"/>
                  <a:ext cx="2282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Tinta 46">
                  <a:extLst>
                    <a:ext uri="{FF2B5EF4-FFF2-40B4-BE49-F238E27FC236}">
                      <a16:creationId xmlns:a16="http://schemas.microsoft.com/office/drawing/2014/main" id="{F286966C-E560-F584-A7F0-A3EAA5F97711}"/>
                    </a:ext>
                  </a:extLst>
                </p14:cNvPr>
                <p14:cNvContentPartPr/>
                <p14:nvPr/>
              </p14:nvContentPartPr>
              <p14:xfrm>
                <a:off x="5260019" y="4582723"/>
                <a:ext cx="182160" cy="51480"/>
              </p14:xfrm>
            </p:contentPart>
          </mc:Choice>
          <mc:Fallback xmlns="">
            <p:pic>
              <p:nvPicPr>
                <p:cNvPr id="47" name="Tinta 46">
                  <a:extLst>
                    <a:ext uri="{FF2B5EF4-FFF2-40B4-BE49-F238E27FC236}">
                      <a16:creationId xmlns:a16="http://schemas.microsoft.com/office/drawing/2014/main" id="{F286966C-E560-F584-A7F0-A3EAA5F97711}"/>
                    </a:ext>
                  </a:extLst>
                </p:cNvPr>
                <p:cNvPicPr/>
                <p:nvPr/>
              </p:nvPicPr>
              <p:blipFill>
                <a:blip r:embed="rId49"/>
                <a:stretch>
                  <a:fillRect/>
                </a:stretch>
              </p:blipFill>
              <p:spPr>
                <a:xfrm>
                  <a:off x="5224379" y="4546723"/>
                  <a:ext cx="253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Tinta 47">
                  <a:extLst>
                    <a:ext uri="{FF2B5EF4-FFF2-40B4-BE49-F238E27FC236}">
                      <a16:creationId xmlns:a16="http://schemas.microsoft.com/office/drawing/2014/main" id="{368B2C20-6FA9-5EB0-4725-05F9F1A809A5}"/>
                    </a:ext>
                  </a:extLst>
                </p14:cNvPr>
                <p14:cNvContentPartPr/>
                <p14:nvPr/>
              </p14:nvContentPartPr>
              <p14:xfrm>
                <a:off x="5704979" y="4064683"/>
                <a:ext cx="142560" cy="309240"/>
              </p14:xfrm>
            </p:contentPart>
          </mc:Choice>
          <mc:Fallback xmlns="">
            <p:pic>
              <p:nvPicPr>
                <p:cNvPr id="48" name="Tinta 47">
                  <a:extLst>
                    <a:ext uri="{FF2B5EF4-FFF2-40B4-BE49-F238E27FC236}">
                      <a16:creationId xmlns:a16="http://schemas.microsoft.com/office/drawing/2014/main" id="{368B2C20-6FA9-5EB0-4725-05F9F1A809A5}"/>
                    </a:ext>
                  </a:extLst>
                </p:cNvPr>
                <p:cNvPicPr/>
                <p:nvPr/>
              </p:nvPicPr>
              <p:blipFill>
                <a:blip r:embed="rId51"/>
                <a:stretch>
                  <a:fillRect/>
                </a:stretch>
              </p:blipFill>
              <p:spPr>
                <a:xfrm>
                  <a:off x="5669339" y="4029043"/>
                  <a:ext cx="214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Tinta 48">
                  <a:extLst>
                    <a:ext uri="{FF2B5EF4-FFF2-40B4-BE49-F238E27FC236}">
                      <a16:creationId xmlns:a16="http://schemas.microsoft.com/office/drawing/2014/main" id="{B4C0F024-25DD-9CB9-99C2-2F5DC86CF59E}"/>
                    </a:ext>
                  </a:extLst>
                </p14:cNvPr>
                <p14:cNvContentPartPr/>
                <p14:nvPr/>
              </p14:nvContentPartPr>
              <p14:xfrm>
                <a:off x="5884619" y="4704403"/>
                <a:ext cx="181080" cy="176040"/>
              </p14:xfrm>
            </p:contentPart>
          </mc:Choice>
          <mc:Fallback xmlns="">
            <p:pic>
              <p:nvPicPr>
                <p:cNvPr id="49" name="Tinta 48">
                  <a:extLst>
                    <a:ext uri="{FF2B5EF4-FFF2-40B4-BE49-F238E27FC236}">
                      <a16:creationId xmlns:a16="http://schemas.microsoft.com/office/drawing/2014/main" id="{B4C0F024-25DD-9CB9-99C2-2F5DC86CF59E}"/>
                    </a:ext>
                  </a:extLst>
                </p:cNvPr>
                <p:cNvPicPr/>
                <p:nvPr/>
              </p:nvPicPr>
              <p:blipFill>
                <a:blip r:embed="rId53"/>
                <a:stretch>
                  <a:fillRect/>
                </a:stretch>
              </p:blipFill>
              <p:spPr>
                <a:xfrm>
                  <a:off x="5848979" y="4668763"/>
                  <a:ext cx="252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Tinta 49">
                  <a:extLst>
                    <a:ext uri="{FF2B5EF4-FFF2-40B4-BE49-F238E27FC236}">
                      <a16:creationId xmlns:a16="http://schemas.microsoft.com/office/drawing/2014/main" id="{2B4B49E4-E929-246E-5C2C-64602960F4C5}"/>
                    </a:ext>
                  </a:extLst>
                </p14:cNvPr>
                <p14:cNvContentPartPr/>
                <p14:nvPr/>
              </p14:nvContentPartPr>
              <p14:xfrm>
                <a:off x="6084779" y="4361323"/>
                <a:ext cx="210960" cy="234360"/>
              </p14:xfrm>
            </p:contentPart>
          </mc:Choice>
          <mc:Fallback xmlns="">
            <p:pic>
              <p:nvPicPr>
                <p:cNvPr id="50" name="Tinta 49">
                  <a:extLst>
                    <a:ext uri="{FF2B5EF4-FFF2-40B4-BE49-F238E27FC236}">
                      <a16:creationId xmlns:a16="http://schemas.microsoft.com/office/drawing/2014/main" id="{2B4B49E4-E929-246E-5C2C-64602960F4C5}"/>
                    </a:ext>
                  </a:extLst>
                </p:cNvPr>
                <p:cNvPicPr/>
                <p:nvPr/>
              </p:nvPicPr>
              <p:blipFill>
                <a:blip r:embed="rId55"/>
                <a:stretch>
                  <a:fillRect/>
                </a:stretch>
              </p:blipFill>
              <p:spPr>
                <a:xfrm>
                  <a:off x="6049139" y="4325683"/>
                  <a:ext cx="28260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60" name="Tinta 59">
                <a:extLst>
                  <a:ext uri="{FF2B5EF4-FFF2-40B4-BE49-F238E27FC236}">
                    <a16:creationId xmlns:a16="http://schemas.microsoft.com/office/drawing/2014/main" id="{D58E6CFD-8329-B955-3A44-35034C263167}"/>
                  </a:ext>
                </a:extLst>
              </p14:cNvPr>
              <p14:cNvContentPartPr/>
              <p14:nvPr/>
            </p14:nvContentPartPr>
            <p14:xfrm>
              <a:off x="7882979" y="5125603"/>
              <a:ext cx="210600" cy="441360"/>
            </p14:xfrm>
          </p:contentPart>
        </mc:Choice>
        <mc:Fallback xmlns="">
          <p:pic>
            <p:nvPicPr>
              <p:cNvPr id="60" name="Tinta 59">
                <a:extLst>
                  <a:ext uri="{FF2B5EF4-FFF2-40B4-BE49-F238E27FC236}">
                    <a16:creationId xmlns:a16="http://schemas.microsoft.com/office/drawing/2014/main" id="{D58E6CFD-8329-B955-3A44-35034C263167}"/>
                  </a:ext>
                </a:extLst>
              </p:cNvPr>
              <p:cNvPicPr/>
              <p:nvPr/>
            </p:nvPicPr>
            <p:blipFill>
              <a:blip r:embed="rId57"/>
              <a:stretch>
                <a:fillRect/>
              </a:stretch>
            </p:blipFill>
            <p:spPr>
              <a:xfrm>
                <a:off x="7846979" y="5089963"/>
                <a:ext cx="282240" cy="513000"/>
              </a:xfrm>
              <a:prstGeom prst="rect">
                <a:avLst/>
              </a:prstGeom>
            </p:spPr>
          </p:pic>
        </mc:Fallback>
      </mc:AlternateContent>
      <p:grpSp>
        <p:nvGrpSpPr>
          <p:cNvPr id="74" name="Agrupar 73">
            <a:extLst>
              <a:ext uri="{FF2B5EF4-FFF2-40B4-BE49-F238E27FC236}">
                <a16:creationId xmlns:a16="http://schemas.microsoft.com/office/drawing/2014/main" id="{97FDC9E9-1B45-DF2A-ACB5-7D17AA92A5B8}"/>
              </a:ext>
            </a:extLst>
          </p:cNvPr>
          <p:cNvGrpSpPr/>
          <p:nvPr/>
        </p:nvGrpSpPr>
        <p:grpSpPr>
          <a:xfrm>
            <a:off x="6693899" y="1970923"/>
            <a:ext cx="5459760" cy="3577680"/>
            <a:chOff x="6693899" y="1970923"/>
            <a:chExt cx="5459760" cy="3577680"/>
          </a:xfrm>
        </p:grpSpPr>
        <mc:AlternateContent xmlns:mc="http://schemas.openxmlformats.org/markup-compatibility/2006" xmlns:p14="http://schemas.microsoft.com/office/powerpoint/2010/main">
          <mc:Choice Requires="p14">
            <p:contentPart p14:bwMode="auto" r:id="rId58">
              <p14:nvContentPartPr>
                <p14:cNvPr id="20" name="Tinta 19">
                  <a:extLst>
                    <a:ext uri="{FF2B5EF4-FFF2-40B4-BE49-F238E27FC236}">
                      <a16:creationId xmlns:a16="http://schemas.microsoft.com/office/drawing/2014/main" id="{9D0E1CAF-8E57-D3E9-A6CA-9E10DBFD7824}"/>
                    </a:ext>
                  </a:extLst>
                </p14:cNvPr>
                <p14:cNvContentPartPr/>
                <p14:nvPr/>
              </p14:nvContentPartPr>
              <p14:xfrm>
                <a:off x="6693899" y="2749603"/>
                <a:ext cx="277200" cy="26640"/>
              </p14:xfrm>
            </p:contentPart>
          </mc:Choice>
          <mc:Fallback xmlns="">
            <p:pic>
              <p:nvPicPr>
                <p:cNvPr id="20" name="Tinta 19">
                  <a:extLst>
                    <a:ext uri="{FF2B5EF4-FFF2-40B4-BE49-F238E27FC236}">
                      <a16:creationId xmlns:a16="http://schemas.microsoft.com/office/drawing/2014/main" id="{9D0E1CAF-8E57-D3E9-A6CA-9E10DBFD7824}"/>
                    </a:ext>
                  </a:extLst>
                </p:cNvPr>
                <p:cNvPicPr/>
                <p:nvPr/>
              </p:nvPicPr>
              <p:blipFill>
                <a:blip r:embed="rId59"/>
                <a:stretch>
                  <a:fillRect/>
                </a:stretch>
              </p:blipFill>
              <p:spPr>
                <a:xfrm>
                  <a:off x="6657899" y="2713603"/>
                  <a:ext cx="348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 name="Tinta 20">
                  <a:extLst>
                    <a:ext uri="{FF2B5EF4-FFF2-40B4-BE49-F238E27FC236}">
                      <a16:creationId xmlns:a16="http://schemas.microsoft.com/office/drawing/2014/main" id="{81E25477-B411-88D5-64F1-5B91C4EED83A}"/>
                    </a:ext>
                  </a:extLst>
                </p14:cNvPr>
                <p14:cNvContentPartPr/>
                <p14:nvPr/>
              </p14:nvContentPartPr>
              <p14:xfrm>
                <a:off x="7417139" y="2255683"/>
                <a:ext cx="273960" cy="416520"/>
              </p14:xfrm>
            </p:contentPart>
          </mc:Choice>
          <mc:Fallback xmlns="">
            <p:pic>
              <p:nvPicPr>
                <p:cNvPr id="21" name="Tinta 20">
                  <a:extLst>
                    <a:ext uri="{FF2B5EF4-FFF2-40B4-BE49-F238E27FC236}">
                      <a16:creationId xmlns:a16="http://schemas.microsoft.com/office/drawing/2014/main" id="{81E25477-B411-88D5-64F1-5B91C4EED83A}"/>
                    </a:ext>
                  </a:extLst>
                </p:cNvPr>
                <p:cNvPicPr/>
                <p:nvPr/>
              </p:nvPicPr>
              <p:blipFill>
                <a:blip r:embed="rId61"/>
                <a:stretch>
                  <a:fillRect/>
                </a:stretch>
              </p:blipFill>
              <p:spPr>
                <a:xfrm>
                  <a:off x="7381499" y="2219683"/>
                  <a:ext cx="34560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 name="Tinta 21">
                  <a:extLst>
                    <a:ext uri="{FF2B5EF4-FFF2-40B4-BE49-F238E27FC236}">
                      <a16:creationId xmlns:a16="http://schemas.microsoft.com/office/drawing/2014/main" id="{FB66C756-2826-DFB5-E3EE-6D7BA10D20B4}"/>
                    </a:ext>
                  </a:extLst>
                </p14:cNvPr>
                <p14:cNvContentPartPr/>
                <p14:nvPr/>
              </p14:nvContentPartPr>
              <p14:xfrm>
                <a:off x="7868579" y="2282683"/>
                <a:ext cx="385200" cy="321120"/>
              </p14:xfrm>
            </p:contentPart>
          </mc:Choice>
          <mc:Fallback xmlns="">
            <p:pic>
              <p:nvPicPr>
                <p:cNvPr id="22" name="Tinta 21">
                  <a:extLst>
                    <a:ext uri="{FF2B5EF4-FFF2-40B4-BE49-F238E27FC236}">
                      <a16:creationId xmlns:a16="http://schemas.microsoft.com/office/drawing/2014/main" id="{FB66C756-2826-DFB5-E3EE-6D7BA10D20B4}"/>
                    </a:ext>
                  </a:extLst>
                </p:cNvPr>
                <p:cNvPicPr/>
                <p:nvPr/>
              </p:nvPicPr>
              <p:blipFill>
                <a:blip r:embed="rId63"/>
                <a:stretch>
                  <a:fillRect/>
                </a:stretch>
              </p:blipFill>
              <p:spPr>
                <a:xfrm>
                  <a:off x="7832579" y="2246683"/>
                  <a:ext cx="4568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 name="Tinta 22">
                  <a:extLst>
                    <a:ext uri="{FF2B5EF4-FFF2-40B4-BE49-F238E27FC236}">
                      <a16:creationId xmlns:a16="http://schemas.microsoft.com/office/drawing/2014/main" id="{EF1FE991-8B69-9326-C9DC-89FC4DBBFF3C}"/>
                    </a:ext>
                  </a:extLst>
                </p14:cNvPr>
                <p14:cNvContentPartPr/>
                <p14:nvPr/>
              </p14:nvContentPartPr>
              <p14:xfrm>
                <a:off x="8474099" y="2349643"/>
                <a:ext cx="317520" cy="272880"/>
              </p14:xfrm>
            </p:contentPart>
          </mc:Choice>
          <mc:Fallback xmlns="">
            <p:pic>
              <p:nvPicPr>
                <p:cNvPr id="23" name="Tinta 22">
                  <a:extLst>
                    <a:ext uri="{FF2B5EF4-FFF2-40B4-BE49-F238E27FC236}">
                      <a16:creationId xmlns:a16="http://schemas.microsoft.com/office/drawing/2014/main" id="{EF1FE991-8B69-9326-C9DC-89FC4DBBFF3C}"/>
                    </a:ext>
                  </a:extLst>
                </p:cNvPr>
                <p:cNvPicPr/>
                <p:nvPr/>
              </p:nvPicPr>
              <p:blipFill>
                <a:blip r:embed="rId65"/>
                <a:stretch>
                  <a:fillRect/>
                </a:stretch>
              </p:blipFill>
              <p:spPr>
                <a:xfrm>
                  <a:off x="8438459" y="2314003"/>
                  <a:ext cx="3891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 name="Tinta 23">
                  <a:extLst>
                    <a:ext uri="{FF2B5EF4-FFF2-40B4-BE49-F238E27FC236}">
                      <a16:creationId xmlns:a16="http://schemas.microsoft.com/office/drawing/2014/main" id="{910C0BA5-2B65-9917-6504-2101D8AA77D9}"/>
                    </a:ext>
                  </a:extLst>
                </p14:cNvPr>
                <p14:cNvContentPartPr/>
                <p14:nvPr/>
              </p14:nvContentPartPr>
              <p14:xfrm>
                <a:off x="8849939" y="1970923"/>
                <a:ext cx="264960" cy="281880"/>
              </p14:xfrm>
            </p:contentPart>
          </mc:Choice>
          <mc:Fallback xmlns="">
            <p:pic>
              <p:nvPicPr>
                <p:cNvPr id="24" name="Tinta 23">
                  <a:extLst>
                    <a:ext uri="{FF2B5EF4-FFF2-40B4-BE49-F238E27FC236}">
                      <a16:creationId xmlns:a16="http://schemas.microsoft.com/office/drawing/2014/main" id="{910C0BA5-2B65-9917-6504-2101D8AA77D9}"/>
                    </a:ext>
                  </a:extLst>
                </p:cNvPr>
                <p:cNvPicPr/>
                <p:nvPr/>
              </p:nvPicPr>
              <p:blipFill>
                <a:blip r:embed="rId67"/>
                <a:stretch>
                  <a:fillRect/>
                </a:stretch>
              </p:blipFill>
              <p:spPr>
                <a:xfrm>
                  <a:off x="8814299" y="1935283"/>
                  <a:ext cx="3366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 name="Tinta 24">
                  <a:extLst>
                    <a:ext uri="{FF2B5EF4-FFF2-40B4-BE49-F238E27FC236}">
                      <a16:creationId xmlns:a16="http://schemas.microsoft.com/office/drawing/2014/main" id="{6A22164E-B6D2-5FF0-2AE7-BBD45EE6EBCE}"/>
                    </a:ext>
                  </a:extLst>
                </p14:cNvPr>
                <p14:cNvContentPartPr/>
                <p14:nvPr/>
              </p14:nvContentPartPr>
              <p14:xfrm>
                <a:off x="7488419" y="2682643"/>
                <a:ext cx="1671840" cy="202680"/>
              </p14:xfrm>
            </p:contentPart>
          </mc:Choice>
          <mc:Fallback xmlns="">
            <p:pic>
              <p:nvPicPr>
                <p:cNvPr id="25" name="Tinta 24">
                  <a:extLst>
                    <a:ext uri="{FF2B5EF4-FFF2-40B4-BE49-F238E27FC236}">
                      <a16:creationId xmlns:a16="http://schemas.microsoft.com/office/drawing/2014/main" id="{6A22164E-B6D2-5FF0-2AE7-BBD45EE6EBCE}"/>
                    </a:ext>
                  </a:extLst>
                </p:cNvPr>
                <p:cNvPicPr/>
                <p:nvPr/>
              </p:nvPicPr>
              <p:blipFill>
                <a:blip r:embed="rId69"/>
                <a:stretch>
                  <a:fillRect/>
                </a:stretch>
              </p:blipFill>
              <p:spPr>
                <a:xfrm>
                  <a:off x="7452779" y="2647003"/>
                  <a:ext cx="17434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Tinta 26">
                  <a:extLst>
                    <a:ext uri="{FF2B5EF4-FFF2-40B4-BE49-F238E27FC236}">
                      <a16:creationId xmlns:a16="http://schemas.microsoft.com/office/drawing/2014/main" id="{0A71493F-D51E-052A-C9BE-DB9F62782C72}"/>
                    </a:ext>
                  </a:extLst>
                </p14:cNvPr>
                <p14:cNvContentPartPr/>
                <p14:nvPr/>
              </p14:nvContentPartPr>
              <p14:xfrm>
                <a:off x="7697939" y="3242443"/>
                <a:ext cx="249120" cy="502200"/>
              </p14:xfrm>
            </p:contentPart>
          </mc:Choice>
          <mc:Fallback xmlns="">
            <p:pic>
              <p:nvPicPr>
                <p:cNvPr id="27" name="Tinta 26">
                  <a:extLst>
                    <a:ext uri="{FF2B5EF4-FFF2-40B4-BE49-F238E27FC236}">
                      <a16:creationId xmlns:a16="http://schemas.microsoft.com/office/drawing/2014/main" id="{0A71493F-D51E-052A-C9BE-DB9F62782C72}"/>
                    </a:ext>
                  </a:extLst>
                </p:cNvPr>
                <p:cNvPicPr/>
                <p:nvPr/>
              </p:nvPicPr>
              <p:blipFill>
                <a:blip r:embed="rId71"/>
                <a:stretch>
                  <a:fillRect/>
                </a:stretch>
              </p:blipFill>
              <p:spPr>
                <a:xfrm>
                  <a:off x="7661939" y="3206443"/>
                  <a:ext cx="320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Tinta 27">
                  <a:extLst>
                    <a:ext uri="{FF2B5EF4-FFF2-40B4-BE49-F238E27FC236}">
                      <a16:creationId xmlns:a16="http://schemas.microsoft.com/office/drawing/2014/main" id="{5BE665BD-E7AB-D621-E3BE-EB2C10B96673}"/>
                    </a:ext>
                  </a:extLst>
                </p14:cNvPr>
                <p14:cNvContentPartPr/>
                <p14:nvPr/>
              </p14:nvContentPartPr>
              <p14:xfrm>
                <a:off x="8170979" y="3340723"/>
                <a:ext cx="38520" cy="259560"/>
              </p14:xfrm>
            </p:contentPart>
          </mc:Choice>
          <mc:Fallback xmlns="">
            <p:pic>
              <p:nvPicPr>
                <p:cNvPr id="28" name="Tinta 27">
                  <a:extLst>
                    <a:ext uri="{FF2B5EF4-FFF2-40B4-BE49-F238E27FC236}">
                      <a16:creationId xmlns:a16="http://schemas.microsoft.com/office/drawing/2014/main" id="{5BE665BD-E7AB-D621-E3BE-EB2C10B96673}"/>
                    </a:ext>
                  </a:extLst>
                </p:cNvPr>
                <p:cNvPicPr/>
                <p:nvPr/>
              </p:nvPicPr>
              <p:blipFill>
                <a:blip r:embed="rId73"/>
                <a:stretch>
                  <a:fillRect/>
                </a:stretch>
              </p:blipFill>
              <p:spPr>
                <a:xfrm>
                  <a:off x="8134979" y="3304723"/>
                  <a:ext cx="1101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Tinta 28">
                  <a:extLst>
                    <a:ext uri="{FF2B5EF4-FFF2-40B4-BE49-F238E27FC236}">
                      <a16:creationId xmlns:a16="http://schemas.microsoft.com/office/drawing/2014/main" id="{96067018-8679-AB00-5056-B0BB2285A8DE}"/>
                    </a:ext>
                  </a:extLst>
                </p14:cNvPr>
                <p14:cNvContentPartPr/>
                <p14:nvPr/>
              </p14:nvContentPartPr>
              <p14:xfrm>
                <a:off x="8334779" y="3322723"/>
                <a:ext cx="197280" cy="302040"/>
              </p14:xfrm>
            </p:contentPart>
          </mc:Choice>
          <mc:Fallback xmlns="">
            <p:pic>
              <p:nvPicPr>
                <p:cNvPr id="29" name="Tinta 28">
                  <a:extLst>
                    <a:ext uri="{FF2B5EF4-FFF2-40B4-BE49-F238E27FC236}">
                      <a16:creationId xmlns:a16="http://schemas.microsoft.com/office/drawing/2014/main" id="{96067018-8679-AB00-5056-B0BB2285A8DE}"/>
                    </a:ext>
                  </a:extLst>
                </p:cNvPr>
                <p:cNvPicPr/>
                <p:nvPr/>
              </p:nvPicPr>
              <p:blipFill>
                <a:blip r:embed="rId75"/>
                <a:stretch>
                  <a:fillRect/>
                </a:stretch>
              </p:blipFill>
              <p:spPr>
                <a:xfrm>
                  <a:off x="8298779" y="3287083"/>
                  <a:ext cx="2689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Tinta 29">
                  <a:extLst>
                    <a:ext uri="{FF2B5EF4-FFF2-40B4-BE49-F238E27FC236}">
                      <a16:creationId xmlns:a16="http://schemas.microsoft.com/office/drawing/2014/main" id="{F67A07E3-922F-0105-404B-8E4A2C87B657}"/>
                    </a:ext>
                  </a:extLst>
                </p14:cNvPr>
                <p14:cNvContentPartPr/>
                <p14:nvPr/>
              </p14:nvContentPartPr>
              <p14:xfrm>
                <a:off x="8143619" y="3190603"/>
                <a:ext cx="217440" cy="85680"/>
              </p14:xfrm>
            </p:contentPart>
          </mc:Choice>
          <mc:Fallback xmlns="">
            <p:pic>
              <p:nvPicPr>
                <p:cNvPr id="30" name="Tinta 29">
                  <a:extLst>
                    <a:ext uri="{FF2B5EF4-FFF2-40B4-BE49-F238E27FC236}">
                      <a16:creationId xmlns:a16="http://schemas.microsoft.com/office/drawing/2014/main" id="{F67A07E3-922F-0105-404B-8E4A2C87B657}"/>
                    </a:ext>
                  </a:extLst>
                </p:cNvPr>
                <p:cNvPicPr/>
                <p:nvPr/>
              </p:nvPicPr>
              <p:blipFill>
                <a:blip r:embed="rId77"/>
                <a:stretch>
                  <a:fillRect/>
                </a:stretch>
              </p:blipFill>
              <p:spPr>
                <a:xfrm>
                  <a:off x="8107619" y="3154603"/>
                  <a:ext cx="289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2" name="Tinta 31">
                  <a:extLst>
                    <a:ext uri="{FF2B5EF4-FFF2-40B4-BE49-F238E27FC236}">
                      <a16:creationId xmlns:a16="http://schemas.microsoft.com/office/drawing/2014/main" id="{2D7AC34D-40D2-7294-13F3-D1F90D9F6FA5}"/>
                    </a:ext>
                  </a:extLst>
                </p14:cNvPr>
                <p14:cNvContentPartPr/>
                <p14:nvPr/>
              </p14:nvContentPartPr>
              <p14:xfrm>
                <a:off x="8811059" y="3154243"/>
                <a:ext cx="303120" cy="461520"/>
              </p14:xfrm>
            </p:contentPart>
          </mc:Choice>
          <mc:Fallback xmlns="">
            <p:pic>
              <p:nvPicPr>
                <p:cNvPr id="32" name="Tinta 31">
                  <a:extLst>
                    <a:ext uri="{FF2B5EF4-FFF2-40B4-BE49-F238E27FC236}">
                      <a16:creationId xmlns:a16="http://schemas.microsoft.com/office/drawing/2014/main" id="{2D7AC34D-40D2-7294-13F3-D1F90D9F6FA5}"/>
                    </a:ext>
                  </a:extLst>
                </p:cNvPr>
                <p:cNvPicPr/>
                <p:nvPr/>
              </p:nvPicPr>
              <p:blipFill>
                <a:blip r:embed="rId79"/>
                <a:stretch>
                  <a:fillRect/>
                </a:stretch>
              </p:blipFill>
              <p:spPr>
                <a:xfrm>
                  <a:off x="8775419" y="3118243"/>
                  <a:ext cx="37476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 name="Tinta 32">
                  <a:extLst>
                    <a:ext uri="{FF2B5EF4-FFF2-40B4-BE49-F238E27FC236}">
                      <a16:creationId xmlns:a16="http://schemas.microsoft.com/office/drawing/2014/main" id="{8F436790-063A-F202-6564-46B310614773}"/>
                    </a:ext>
                  </a:extLst>
                </p14:cNvPr>
                <p14:cNvContentPartPr/>
                <p14:nvPr/>
              </p14:nvContentPartPr>
              <p14:xfrm>
                <a:off x="8974499" y="3399763"/>
                <a:ext cx="240480" cy="459720"/>
              </p14:xfrm>
            </p:contentPart>
          </mc:Choice>
          <mc:Fallback xmlns="">
            <p:pic>
              <p:nvPicPr>
                <p:cNvPr id="33" name="Tinta 32">
                  <a:extLst>
                    <a:ext uri="{FF2B5EF4-FFF2-40B4-BE49-F238E27FC236}">
                      <a16:creationId xmlns:a16="http://schemas.microsoft.com/office/drawing/2014/main" id="{8F436790-063A-F202-6564-46B310614773}"/>
                    </a:ext>
                  </a:extLst>
                </p:cNvPr>
                <p:cNvPicPr/>
                <p:nvPr/>
              </p:nvPicPr>
              <p:blipFill>
                <a:blip r:embed="rId81"/>
                <a:stretch>
                  <a:fillRect/>
                </a:stretch>
              </p:blipFill>
              <p:spPr>
                <a:xfrm>
                  <a:off x="8938859" y="3363763"/>
                  <a:ext cx="31212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4" name="Tinta 33">
                  <a:extLst>
                    <a:ext uri="{FF2B5EF4-FFF2-40B4-BE49-F238E27FC236}">
                      <a16:creationId xmlns:a16="http://schemas.microsoft.com/office/drawing/2014/main" id="{AAB62C05-9FA8-ABDB-D8B0-27754BECC408}"/>
                    </a:ext>
                  </a:extLst>
                </p14:cNvPr>
                <p14:cNvContentPartPr/>
                <p14:nvPr/>
              </p14:nvContentPartPr>
              <p14:xfrm>
                <a:off x="9425939" y="3244963"/>
                <a:ext cx="565200" cy="372240"/>
              </p14:xfrm>
            </p:contentPart>
          </mc:Choice>
          <mc:Fallback xmlns="">
            <p:pic>
              <p:nvPicPr>
                <p:cNvPr id="34" name="Tinta 33">
                  <a:extLst>
                    <a:ext uri="{FF2B5EF4-FFF2-40B4-BE49-F238E27FC236}">
                      <a16:creationId xmlns:a16="http://schemas.microsoft.com/office/drawing/2014/main" id="{AAB62C05-9FA8-ABDB-D8B0-27754BECC408}"/>
                    </a:ext>
                  </a:extLst>
                </p:cNvPr>
                <p:cNvPicPr/>
                <p:nvPr/>
              </p:nvPicPr>
              <p:blipFill>
                <a:blip r:embed="rId83"/>
                <a:stretch>
                  <a:fillRect/>
                </a:stretch>
              </p:blipFill>
              <p:spPr>
                <a:xfrm>
                  <a:off x="9389939" y="3208963"/>
                  <a:ext cx="6368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5" name="Tinta 34">
                  <a:extLst>
                    <a:ext uri="{FF2B5EF4-FFF2-40B4-BE49-F238E27FC236}">
                      <a16:creationId xmlns:a16="http://schemas.microsoft.com/office/drawing/2014/main" id="{E748065E-3938-A841-1F80-31C4BAB7E283}"/>
                    </a:ext>
                  </a:extLst>
                </p14:cNvPr>
                <p14:cNvContentPartPr/>
                <p14:nvPr/>
              </p14:nvContentPartPr>
              <p14:xfrm>
                <a:off x="9992939" y="2692003"/>
                <a:ext cx="296640" cy="410400"/>
              </p14:xfrm>
            </p:contentPart>
          </mc:Choice>
          <mc:Fallback xmlns="">
            <p:pic>
              <p:nvPicPr>
                <p:cNvPr id="35" name="Tinta 34">
                  <a:extLst>
                    <a:ext uri="{FF2B5EF4-FFF2-40B4-BE49-F238E27FC236}">
                      <a16:creationId xmlns:a16="http://schemas.microsoft.com/office/drawing/2014/main" id="{E748065E-3938-A841-1F80-31C4BAB7E283}"/>
                    </a:ext>
                  </a:extLst>
                </p:cNvPr>
                <p:cNvPicPr/>
                <p:nvPr/>
              </p:nvPicPr>
              <p:blipFill>
                <a:blip r:embed="rId85"/>
                <a:stretch>
                  <a:fillRect/>
                </a:stretch>
              </p:blipFill>
              <p:spPr>
                <a:xfrm>
                  <a:off x="9956939" y="2656363"/>
                  <a:ext cx="36828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Tinta 51">
                  <a:extLst>
                    <a:ext uri="{FF2B5EF4-FFF2-40B4-BE49-F238E27FC236}">
                      <a16:creationId xmlns:a16="http://schemas.microsoft.com/office/drawing/2014/main" id="{F8144424-FB58-1A4B-6A9E-7F80580D1C29}"/>
                    </a:ext>
                  </a:extLst>
                </p14:cNvPr>
                <p14:cNvContentPartPr/>
                <p14:nvPr/>
              </p14:nvContentPartPr>
              <p14:xfrm>
                <a:off x="6924659" y="4628443"/>
                <a:ext cx="33120" cy="287640"/>
              </p14:xfrm>
            </p:contentPart>
          </mc:Choice>
          <mc:Fallback xmlns="">
            <p:pic>
              <p:nvPicPr>
                <p:cNvPr id="52" name="Tinta 51">
                  <a:extLst>
                    <a:ext uri="{FF2B5EF4-FFF2-40B4-BE49-F238E27FC236}">
                      <a16:creationId xmlns:a16="http://schemas.microsoft.com/office/drawing/2014/main" id="{F8144424-FB58-1A4B-6A9E-7F80580D1C29}"/>
                    </a:ext>
                  </a:extLst>
                </p:cNvPr>
                <p:cNvPicPr/>
                <p:nvPr/>
              </p:nvPicPr>
              <p:blipFill>
                <a:blip r:embed="rId87"/>
                <a:stretch>
                  <a:fillRect/>
                </a:stretch>
              </p:blipFill>
              <p:spPr>
                <a:xfrm>
                  <a:off x="6889019" y="4592803"/>
                  <a:ext cx="104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Tinta 52">
                  <a:extLst>
                    <a:ext uri="{FF2B5EF4-FFF2-40B4-BE49-F238E27FC236}">
                      <a16:creationId xmlns:a16="http://schemas.microsoft.com/office/drawing/2014/main" id="{CC512A00-ED96-6B39-ED00-64B70149A282}"/>
                    </a:ext>
                  </a:extLst>
                </p14:cNvPr>
                <p14:cNvContentPartPr/>
                <p14:nvPr/>
              </p14:nvContentPartPr>
              <p14:xfrm>
                <a:off x="6862019" y="4740763"/>
                <a:ext cx="245160" cy="54360"/>
              </p14:xfrm>
            </p:contentPart>
          </mc:Choice>
          <mc:Fallback xmlns="">
            <p:pic>
              <p:nvPicPr>
                <p:cNvPr id="53" name="Tinta 52">
                  <a:extLst>
                    <a:ext uri="{FF2B5EF4-FFF2-40B4-BE49-F238E27FC236}">
                      <a16:creationId xmlns:a16="http://schemas.microsoft.com/office/drawing/2014/main" id="{CC512A00-ED96-6B39-ED00-64B70149A282}"/>
                    </a:ext>
                  </a:extLst>
                </p:cNvPr>
                <p:cNvPicPr/>
                <p:nvPr/>
              </p:nvPicPr>
              <p:blipFill>
                <a:blip r:embed="rId89"/>
                <a:stretch>
                  <a:fillRect/>
                </a:stretch>
              </p:blipFill>
              <p:spPr>
                <a:xfrm>
                  <a:off x="6826379" y="4704763"/>
                  <a:ext cx="316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Tinta 53">
                  <a:extLst>
                    <a:ext uri="{FF2B5EF4-FFF2-40B4-BE49-F238E27FC236}">
                      <a16:creationId xmlns:a16="http://schemas.microsoft.com/office/drawing/2014/main" id="{845F86F7-ECF9-2035-811F-4DB6CD805BEB}"/>
                    </a:ext>
                  </a:extLst>
                </p14:cNvPr>
                <p14:cNvContentPartPr/>
                <p14:nvPr/>
              </p14:nvContentPartPr>
              <p14:xfrm>
                <a:off x="7858139" y="4236403"/>
                <a:ext cx="389160" cy="491760"/>
              </p14:xfrm>
            </p:contentPart>
          </mc:Choice>
          <mc:Fallback xmlns="">
            <p:pic>
              <p:nvPicPr>
                <p:cNvPr id="54" name="Tinta 53">
                  <a:extLst>
                    <a:ext uri="{FF2B5EF4-FFF2-40B4-BE49-F238E27FC236}">
                      <a16:creationId xmlns:a16="http://schemas.microsoft.com/office/drawing/2014/main" id="{845F86F7-ECF9-2035-811F-4DB6CD805BEB}"/>
                    </a:ext>
                  </a:extLst>
                </p:cNvPr>
                <p:cNvPicPr/>
                <p:nvPr/>
              </p:nvPicPr>
              <p:blipFill>
                <a:blip r:embed="rId91"/>
                <a:stretch>
                  <a:fillRect/>
                </a:stretch>
              </p:blipFill>
              <p:spPr>
                <a:xfrm>
                  <a:off x="7822499" y="4200403"/>
                  <a:ext cx="46080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Tinta 55">
                  <a:extLst>
                    <a:ext uri="{FF2B5EF4-FFF2-40B4-BE49-F238E27FC236}">
                      <a16:creationId xmlns:a16="http://schemas.microsoft.com/office/drawing/2014/main" id="{1550FFDE-54B2-CC40-D96C-727036370276}"/>
                    </a:ext>
                  </a:extLst>
                </p14:cNvPr>
                <p14:cNvContentPartPr/>
                <p14:nvPr/>
              </p14:nvContentPartPr>
              <p14:xfrm>
                <a:off x="8410739" y="4333603"/>
                <a:ext cx="426240" cy="287640"/>
              </p14:xfrm>
            </p:contentPart>
          </mc:Choice>
          <mc:Fallback xmlns="">
            <p:pic>
              <p:nvPicPr>
                <p:cNvPr id="56" name="Tinta 55">
                  <a:extLst>
                    <a:ext uri="{FF2B5EF4-FFF2-40B4-BE49-F238E27FC236}">
                      <a16:creationId xmlns:a16="http://schemas.microsoft.com/office/drawing/2014/main" id="{1550FFDE-54B2-CC40-D96C-727036370276}"/>
                    </a:ext>
                  </a:extLst>
                </p:cNvPr>
                <p:cNvPicPr/>
                <p:nvPr/>
              </p:nvPicPr>
              <p:blipFill>
                <a:blip r:embed="rId93"/>
                <a:stretch>
                  <a:fillRect/>
                </a:stretch>
              </p:blipFill>
              <p:spPr>
                <a:xfrm>
                  <a:off x="8375099" y="4297603"/>
                  <a:ext cx="4978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Tinta 56">
                  <a:extLst>
                    <a:ext uri="{FF2B5EF4-FFF2-40B4-BE49-F238E27FC236}">
                      <a16:creationId xmlns:a16="http://schemas.microsoft.com/office/drawing/2014/main" id="{1C49D4AB-5040-F6E7-5B2F-2A39E5D166EB}"/>
                    </a:ext>
                  </a:extLst>
                </p14:cNvPr>
                <p14:cNvContentPartPr/>
                <p14:nvPr/>
              </p14:nvContentPartPr>
              <p14:xfrm>
                <a:off x="8772539" y="4011043"/>
                <a:ext cx="286560" cy="338760"/>
              </p14:xfrm>
            </p:contentPart>
          </mc:Choice>
          <mc:Fallback xmlns="">
            <p:pic>
              <p:nvPicPr>
                <p:cNvPr id="57" name="Tinta 56">
                  <a:extLst>
                    <a:ext uri="{FF2B5EF4-FFF2-40B4-BE49-F238E27FC236}">
                      <a16:creationId xmlns:a16="http://schemas.microsoft.com/office/drawing/2014/main" id="{1C49D4AB-5040-F6E7-5B2F-2A39E5D166EB}"/>
                    </a:ext>
                  </a:extLst>
                </p:cNvPr>
                <p:cNvPicPr/>
                <p:nvPr/>
              </p:nvPicPr>
              <p:blipFill>
                <a:blip r:embed="rId95"/>
                <a:stretch>
                  <a:fillRect/>
                </a:stretch>
              </p:blipFill>
              <p:spPr>
                <a:xfrm>
                  <a:off x="8736899" y="3975043"/>
                  <a:ext cx="3582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Tinta 57">
                  <a:extLst>
                    <a:ext uri="{FF2B5EF4-FFF2-40B4-BE49-F238E27FC236}">
                      <a16:creationId xmlns:a16="http://schemas.microsoft.com/office/drawing/2014/main" id="{4ACC7EF4-72B2-8EEF-A25A-E992430B6E2E}"/>
                    </a:ext>
                  </a:extLst>
                </p14:cNvPr>
                <p14:cNvContentPartPr/>
                <p14:nvPr/>
              </p14:nvContentPartPr>
              <p14:xfrm>
                <a:off x="7675979" y="4768843"/>
                <a:ext cx="1752120" cy="82440"/>
              </p14:xfrm>
            </p:contentPart>
          </mc:Choice>
          <mc:Fallback xmlns="">
            <p:pic>
              <p:nvPicPr>
                <p:cNvPr id="58" name="Tinta 57">
                  <a:extLst>
                    <a:ext uri="{FF2B5EF4-FFF2-40B4-BE49-F238E27FC236}">
                      <a16:creationId xmlns:a16="http://schemas.microsoft.com/office/drawing/2014/main" id="{4ACC7EF4-72B2-8EEF-A25A-E992430B6E2E}"/>
                    </a:ext>
                  </a:extLst>
                </p:cNvPr>
                <p:cNvPicPr/>
                <p:nvPr/>
              </p:nvPicPr>
              <p:blipFill>
                <a:blip r:embed="rId97"/>
                <a:stretch>
                  <a:fillRect/>
                </a:stretch>
              </p:blipFill>
              <p:spPr>
                <a:xfrm>
                  <a:off x="7640339" y="4732843"/>
                  <a:ext cx="18237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Tinta 60">
                  <a:extLst>
                    <a:ext uri="{FF2B5EF4-FFF2-40B4-BE49-F238E27FC236}">
                      <a16:creationId xmlns:a16="http://schemas.microsoft.com/office/drawing/2014/main" id="{0F260688-E7C9-08AD-6737-DDDDD868E41D}"/>
                    </a:ext>
                  </a:extLst>
                </p14:cNvPr>
                <p14:cNvContentPartPr/>
                <p14:nvPr/>
              </p14:nvContentPartPr>
              <p14:xfrm>
                <a:off x="8346659" y="5307403"/>
                <a:ext cx="248760" cy="39240"/>
              </p14:xfrm>
            </p:contentPart>
          </mc:Choice>
          <mc:Fallback xmlns="">
            <p:pic>
              <p:nvPicPr>
                <p:cNvPr id="61" name="Tinta 60">
                  <a:extLst>
                    <a:ext uri="{FF2B5EF4-FFF2-40B4-BE49-F238E27FC236}">
                      <a16:creationId xmlns:a16="http://schemas.microsoft.com/office/drawing/2014/main" id="{0F260688-E7C9-08AD-6737-DDDDD868E41D}"/>
                    </a:ext>
                  </a:extLst>
                </p:cNvPr>
                <p:cNvPicPr/>
                <p:nvPr/>
              </p:nvPicPr>
              <p:blipFill>
                <a:blip r:embed="rId99"/>
                <a:stretch>
                  <a:fillRect/>
                </a:stretch>
              </p:blipFill>
              <p:spPr>
                <a:xfrm>
                  <a:off x="8311019" y="5271763"/>
                  <a:ext cx="3204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Tinta 61">
                  <a:extLst>
                    <a:ext uri="{FF2B5EF4-FFF2-40B4-BE49-F238E27FC236}">
                      <a16:creationId xmlns:a16="http://schemas.microsoft.com/office/drawing/2014/main" id="{6562D6AB-9096-3804-EA29-8A19F1AC6A8F}"/>
                    </a:ext>
                  </a:extLst>
                </p14:cNvPr>
                <p14:cNvContentPartPr/>
                <p14:nvPr/>
              </p14:nvContentPartPr>
              <p14:xfrm>
                <a:off x="8788019" y="5157283"/>
                <a:ext cx="63720" cy="340200"/>
              </p14:xfrm>
            </p:contentPart>
          </mc:Choice>
          <mc:Fallback xmlns="">
            <p:pic>
              <p:nvPicPr>
                <p:cNvPr id="62" name="Tinta 61">
                  <a:extLst>
                    <a:ext uri="{FF2B5EF4-FFF2-40B4-BE49-F238E27FC236}">
                      <a16:creationId xmlns:a16="http://schemas.microsoft.com/office/drawing/2014/main" id="{6562D6AB-9096-3804-EA29-8A19F1AC6A8F}"/>
                    </a:ext>
                  </a:extLst>
                </p:cNvPr>
                <p:cNvPicPr/>
                <p:nvPr/>
              </p:nvPicPr>
              <p:blipFill>
                <a:blip r:embed="rId101"/>
                <a:stretch>
                  <a:fillRect/>
                </a:stretch>
              </p:blipFill>
              <p:spPr>
                <a:xfrm>
                  <a:off x="8752019" y="5121283"/>
                  <a:ext cx="135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Tinta 62">
                  <a:extLst>
                    <a:ext uri="{FF2B5EF4-FFF2-40B4-BE49-F238E27FC236}">
                      <a16:creationId xmlns:a16="http://schemas.microsoft.com/office/drawing/2014/main" id="{2D7B0821-23FF-CD60-5133-2A9F23D367FB}"/>
                    </a:ext>
                  </a:extLst>
                </p14:cNvPr>
                <p14:cNvContentPartPr/>
                <p14:nvPr/>
              </p14:nvContentPartPr>
              <p14:xfrm>
                <a:off x="8844539" y="5197963"/>
                <a:ext cx="288720" cy="326520"/>
              </p14:xfrm>
            </p:contentPart>
          </mc:Choice>
          <mc:Fallback xmlns="">
            <p:pic>
              <p:nvPicPr>
                <p:cNvPr id="63" name="Tinta 62">
                  <a:extLst>
                    <a:ext uri="{FF2B5EF4-FFF2-40B4-BE49-F238E27FC236}">
                      <a16:creationId xmlns:a16="http://schemas.microsoft.com/office/drawing/2014/main" id="{2D7B0821-23FF-CD60-5133-2A9F23D367FB}"/>
                    </a:ext>
                  </a:extLst>
                </p:cNvPr>
                <p:cNvPicPr/>
                <p:nvPr/>
              </p:nvPicPr>
              <p:blipFill>
                <a:blip r:embed="rId103"/>
                <a:stretch>
                  <a:fillRect/>
                </a:stretch>
              </p:blipFill>
              <p:spPr>
                <a:xfrm>
                  <a:off x="8808539" y="5162323"/>
                  <a:ext cx="3603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Tinta 63">
                  <a:extLst>
                    <a:ext uri="{FF2B5EF4-FFF2-40B4-BE49-F238E27FC236}">
                      <a16:creationId xmlns:a16="http://schemas.microsoft.com/office/drawing/2014/main" id="{4B3B3A8A-632A-A48D-420D-C24F940C8CB2}"/>
                    </a:ext>
                  </a:extLst>
                </p14:cNvPr>
                <p14:cNvContentPartPr/>
                <p14:nvPr/>
              </p14:nvContentPartPr>
              <p14:xfrm>
                <a:off x="9285539" y="5249083"/>
                <a:ext cx="311400" cy="299520"/>
              </p14:xfrm>
            </p:contentPart>
          </mc:Choice>
          <mc:Fallback xmlns="">
            <p:pic>
              <p:nvPicPr>
                <p:cNvPr id="64" name="Tinta 63">
                  <a:extLst>
                    <a:ext uri="{FF2B5EF4-FFF2-40B4-BE49-F238E27FC236}">
                      <a16:creationId xmlns:a16="http://schemas.microsoft.com/office/drawing/2014/main" id="{4B3B3A8A-632A-A48D-420D-C24F940C8CB2}"/>
                    </a:ext>
                  </a:extLst>
                </p:cNvPr>
                <p:cNvPicPr/>
                <p:nvPr/>
              </p:nvPicPr>
              <p:blipFill>
                <a:blip r:embed="rId105"/>
                <a:stretch>
                  <a:fillRect/>
                </a:stretch>
              </p:blipFill>
              <p:spPr>
                <a:xfrm>
                  <a:off x="9249899" y="5213443"/>
                  <a:ext cx="3830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Tinta 64">
                  <a:extLst>
                    <a:ext uri="{FF2B5EF4-FFF2-40B4-BE49-F238E27FC236}">
                      <a16:creationId xmlns:a16="http://schemas.microsoft.com/office/drawing/2014/main" id="{63BA4105-1CD6-F2F0-2F00-729CADCBE960}"/>
                    </a:ext>
                  </a:extLst>
                </p14:cNvPr>
                <p14:cNvContentPartPr/>
                <p14:nvPr/>
              </p14:nvContentPartPr>
              <p14:xfrm>
                <a:off x="9608099" y="5020123"/>
                <a:ext cx="255960" cy="203760"/>
              </p14:xfrm>
            </p:contentPart>
          </mc:Choice>
          <mc:Fallback xmlns="">
            <p:pic>
              <p:nvPicPr>
                <p:cNvPr id="65" name="Tinta 64">
                  <a:extLst>
                    <a:ext uri="{FF2B5EF4-FFF2-40B4-BE49-F238E27FC236}">
                      <a16:creationId xmlns:a16="http://schemas.microsoft.com/office/drawing/2014/main" id="{63BA4105-1CD6-F2F0-2F00-729CADCBE960}"/>
                    </a:ext>
                  </a:extLst>
                </p:cNvPr>
                <p:cNvPicPr/>
                <p:nvPr/>
              </p:nvPicPr>
              <p:blipFill>
                <a:blip r:embed="rId107"/>
                <a:stretch>
                  <a:fillRect/>
                </a:stretch>
              </p:blipFill>
              <p:spPr>
                <a:xfrm>
                  <a:off x="9572459" y="4984123"/>
                  <a:ext cx="3276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Tinta 66">
                  <a:extLst>
                    <a:ext uri="{FF2B5EF4-FFF2-40B4-BE49-F238E27FC236}">
                      <a16:creationId xmlns:a16="http://schemas.microsoft.com/office/drawing/2014/main" id="{75D12EA8-F070-C47E-2E22-84999D7FD6E2}"/>
                    </a:ext>
                  </a:extLst>
                </p14:cNvPr>
                <p14:cNvContentPartPr/>
                <p14:nvPr/>
              </p14:nvContentPartPr>
              <p14:xfrm>
                <a:off x="10183019" y="4506763"/>
                <a:ext cx="55800" cy="343800"/>
              </p14:xfrm>
            </p:contentPart>
          </mc:Choice>
          <mc:Fallback xmlns="">
            <p:pic>
              <p:nvPicPr>
                <p:cNvPr id="67" name="Tinta 66">
                  <a:extLst>
                    <a:ext uri="{FF2B5EF4-FFF2-40B4-BE49-F238E27FC236}">
                      <a16:creationId xmlns:a16="http://schemas.microsoft.com/office/drawing/2014/main" id="{75D12EA8-F070-C47E-2E22-84999D7FD6E2}"/>
                    </a:ext>
                  </a:extLst>
                </p:cNvPr>
                <p:cNvPicPr/>
                <p:nvPr/>
              </p:nvPicPr>
              <p:blipFill>
                <a:blip r:embed="rId109"/>
                <a:stretch>
                  <a:fillRect/>
                </a:stretch>
              </p:blipFill>
              <p:spPr>
                <a:xfrm>
                  <a:off x="10147019" y="4471123"/>
                  <a:ext cx="1274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Tinta 67">
                  <a:extLst>
                    <a:ext uri="{FF2B5EF4-FFF2-40B4-BE49-F238E27FC236}">
                      <a16:creationId xmlns:a16="http://schemas.microsoft.com/office/drawing/2014/main" id="{8CD39599-4A3E-236F-3421-698D22862155}"/>
                    </a:ext>
                  </a:extLst>
                </p14:cNvPr>
                <p14:cNvContentPartPr/>
                <p14:nvPr/>
              </p14:nvContentPartPr>
              <p14:xfrm>
                <a:off x="10094459" y="4672363"/>
                <a:ext cx="295560" cy="40680"/>
              </p14:xfrm>
            </p:contentPart>
          </mc:Choice>
          <mc:Fallback xmlns="">
            <p:pic>
              <p:nvPicPr>
                <p:cNvPr id="68" name="Tinta 67">
                  <a:extLst>
                    <a:ext uri="{FF2B5EF4-FFF2-40B4-BE49-F238E27FC236}">
                      <a16:creationId xmlns:a16="http://schemas.microsoft.com/office/drawing/2014/main" id="{8CD39599-4A3E-236F-3421-698D22862155}"/>
                    </a:ext>
                  </a:extLst>
                </p:cNvPr>
                <p:cNvPicPr/>
                <p:nvPr/>
              </p:nvPicPr>
              <p:blipFill>
                <a:blip r:embed="rId111"/>
                <a:stretch>
                  <a:fillRect/>
                </a:stretch>
              </p:blipFill>
              <p:spPr>
                <a:xfrm>
                  <a:off x="10058819" y="4636723"/>
                  <a:ext cx="367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Tinta 68">
                  <a:extLst>
                    <a:ext uri="{FF2B5EF4-FFF2-40B4-BE49-F238E27FC236}">
                      <a16:creationId xmlns:a16="http://schemas.microsoft.com/office/drawing/2014/main" id="{4BA92374-9AD2-E7A4-CB27-3E5E65AFE0D1}"/>
                    </a:ext>
                  </a:extLst>
                </p14:cNvPr>
                <p14:cNvContentPartPr/>
                <p14:nvPr/>
              </p14:nvContentPartPr>
              <p14:xfrm>
                <a:off x="10513139" y="4463923"/>
                <a:ext cx="435600" cy="361800"/>
              </p14:xfrm>
            </p:contentPart>
          </mc:Choice>
          <mc:Fallback xmlns="">
            <p:pic>
              <p:nvPicPr>
                <p:cNvPr id="69" name="Tinta 68">
                  <a:extLst>
                    <a:ext uri="{FF2B5EF4-FFF2-40B4-BE49-F238E27FC236}">
                      <a16:creationId xmlns:a16="http://schemas.microsoft.com/office/drawing/2014/main" id="{4BA92374-9AD2-E7A4-CB27-3E5E65AFE0D1}"/>
                    </a:ext>
                  </a:extLst>
                </p:cNvPr>
                <p:cNvPicPr/>
                <p:nvPr/>
              </p:nvPicPr>
              <p:blipFill>
                <a:blip r:embed="rId113"/>
                <a:stretch>
                  <a:fillRect/>
                </a:stretch>
              </p:blipFill>
              <p:spPr>
                <a:xfrm>
                  <a:off x="10477499" y="4428283"/>
                  <a:ext cx="5072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Tinta 69">
                  <a:extLst>
                    <a:ext uri="{FF2B5EF4-FFF2-40B4-BE49-F238E27FC236}">
                      <a16:creationId xmlns:a16="http://schemas.microsoft.com/office/drawing/2014/main" id="{B133968C-04B8-71B9-D66F-2C5015B75F36}"/>
                    </a:ext>
                  </a:extLst>
                </p14:cNvPr>
                <p14:cNvContentPartPr/>
                <p14:nvPr/>
              </p14:nvContentPartPr>
              <p14:xfrm>
                <a:off x="10815899" y="4093483"/>
                <a:ext cx="266040" cy="249480"/>
              </p14:xfrm>
            </p:contentPart>
          </mc:Choice>
          <mc:Fallback xmlns="">
            <p:pic>
              <p:nvPicPr>
                <p:cNvPr id="70" name="Tinta 69">
                  <a:extLst>
                    <a:ext uri="{FF2B5EF4-FFF2-40B4-BE49-F238E27FC236}">
                      <a16:creationId xmlns:a16="http://schemas.microsoft.com/office/drawing/2014/main" id="{B133968C-04B8-71B9-D66F-2C5015B75F36}"/>
                    </a:ext>
                  </a:extLst>
                </p:cNvPr>
                <p:cNvPicPr/>
                <p:nvPr/>
              </p:nvPicPr>
              <p:blipFill>
                <a:blip r:embed="rId115"/>
                <a:stretch>
                  <a:fillRect/>
                </a:stretch>
              </p:blipFill>
              <p:spPr>
                <a:xfrm>
                  <a:off x="10779899" y="4057843"/>
                  <a:ext cx="3376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Tinta 70">
                  <a:extLst>
                    <a:ext uri="{FF2B5EF4-FFF2-40B4-BE49-F238E27FC236}">
                      <a16:creationId xmlns:a16="http://schemas.microsoft.com/office/drawing/2014/main" id="{FA3FBA3E-76AE-FD32-1FE5-2F6E9E03CBFC}"/>
                    </a:ext>
                  </a:extLst>
                </p14:cNvPr>
                <p14:cNvContentPartPr/>
                <p14:nvPr/>
              </p14:nvContentPartPr>
              <p14:xfrm>
                <a:off x="11214419" y="4215163"/>
                <a:ext cx="392760" cy="591120"/>
              </p14:xfrm>
            </p:contentPart>
          </mc:Choice>
          <mc:Fallback xmlns="">
            <p:pic>
              <p:nvPicPr>
                <p:cNvPr id="71" name="Tinta 70">
                  <a:extLst>
                    <a:ext uri="{FF2B5EF4-FFF2-40B4-BE49-F238E27FC236}">
                      <a16:creationId xmlns:a16="http://schemas.microsoft.com/office/drawing/2014/main" id="{FA3FBA3E-76AE-FD32-1FE5-2F6E9E03CBFC}"/>
                    </a:ext>
                  </a:extLst>
                </p:cNvPr>
                <p:cNvPicPr/>
                <p:nvPr/>
              </p:nvPicPr>
              <p:blipFill>
                <a:blip r:embed="rId117"/>
                <a:stretch>
                  <a:fillRect/>
                </a:stretch>
              </p:blipFill>
              <p:spPr>
                <a:xfrm>
                  <a:off x="11178419" y="4179523"/>
                  <a:ext cx="46440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Tinta 71">
                  <a:extLst>
                    <a:ext uri="{FF2B5EF4-FFF2-40B4-BE49-F238E27FC236}">
                      <a16:creationId xmlns:a16="http://schemas.microsoft.com/office/drawing/2014/main" id="{EDD237E0-EF58-0876-2F3F-2C1CB18447A4}"/>
                    </a:ext>
                  </a:extLst>
                </p14:cNvPr>
                <p14:cNvContentPartPr/>
                <p14:nvPr/>
              </p14:nvContentPartPr>
              <p14:xfrm>
                <a:off x="11652899" y="4157203"/>
                <a:ext cx="500760" cy="607320"/>
              </p14:xfrm>
            </p:contentPart>
          </mc:Choice>
          <mc:Fallback xmlns="">
            <p:pic>
              <p:nvPicPr>
                <p:cNvPr id="72" name="Tinta 71">
                  <a:extLst>
                    <a:ext uri="{FF2B5EF4-FFF2-40B4-BE49-F238E27FC236}">
                      <a16:creationId xmlns:a16="http://schemas.microsoft.com/office/drawing/2014/main" id="{EDD237E0-EF58-0876-2F3F-2C1CB18447A4}"/>
                    </a:ext>
                  </a:extLst>
                </p:cNvPr>
                <p:cNvPicPr/>
                <p:nvPr/>
              </p:nvPicPr>
              <p:blipFill>
                <a:blip r:embed="rId119"/>
                <a:stretch>
                  <a:fillRect/>
                </a:stretch>
              </p:blipFill>
              <p:spPr>
                <a:xfrm>
                  <a:off x="11616899" y="4121563"/>
                  <a:ext cx="57240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Tinta 72">
                  <a:extLst>
                    <a:ext uri="{FF2B5EF4-FFF2-40B4-BE49-F238E27FC236}">
                      <a16:creationId xmlns:a16="http://schemas.microsoft.com/office/drawing/2014/main" id="{258E023D-2E87-C85F-AB2D-71E6D5994589}"/>
                    </a:ext>
                  </a:extLst>
                </p14:cNvPr>
                <p14:cNvContentPartPr/>
                <p14:nvPr/>
              </p14:nvContentPartPr>
              <p14:xfrm>
                <a:off x="11808419" y="3564643"/>
                <a:ext cx="273240" cy="337320"/>
              </p14:xfrm>
            </p:contentPart>
          </mc:Choice>
          <mc:Fallback xmlns="">
            <p:pic>
              <p:nvPicPr>
                <p:cNvPr id="73" name="Tinta 72">
                  <a:extLst>
                    <a:ext uri="{FF2B5EF4-FFF2-40B4-BE49-F238E27FC236}">
                      <a16:creationId xmlns:a16="http://schemas.microsoft.com/office/drawing/2014/main" id="{258E023D-2E87-C85F-AB2D-71E6D5994589}"/>
                    </a:ext>
                  </a:extLst>
                </p:cNvPr>
                <p:cNvPicPr/>
                <p:nvPr/>
              </p:nvPicPr>
              <p:blipFill>
                <a:blip r:embed="rId121"/>
                <a:stretch>
                  <a:fillRect/>
                </a:stretch>
              </p:blipFill>
              <p:spPr>
                <a:xfrm>
                  <a:off x="11772779" y="3529003"/>
                  <a:ext cx="344880" cy="40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75" name="Tinta 74">
                <a:extLst>
                  <a:ext uri="{FF2B5EF4-FFF2-40B4-BE49-F238E27FC236}">
                    <a16:creationId xmlns:a16="http://schemas.microsoft.com/office/drawing/2014/main" id="{B569AFE4-6D49-5E60-D21F-B43177F2B837}"/>
                  </a:ext>
                </a:extLst>
              </p14:cNvPr>
              <p14:cNvContentPartPr/>
              <p14:nvPr/>
            </p14:nvContentPartPr>
            <p14:xfrm>
              <a:off x="12625619" y="1828003"/>
              <a:ext cx="16920" cy="12600"/>
            </p14:xfrm>
          </p:contentPart>
        </mc:Choice>
        <mc:Fallback xmlns="">
          <p:pic>
            <p:nvPicPr>
              <p:cNvPr id="75" name="Tinta 74">
                <a:extLst>
                  <a:ext uri="{FF2B5EF4-FFF2-40B4-BE49-F238E27FC236}">
                    <a16:creationId xmlns:a16="http://schemas.microsoft.com/office/drawing/2014/main" id="{B569AFE4-6D49-5E60-D21F-B43177F2B837}"/>
                  </a:ext>
                </a:extLst>
              </p:cNvPr>
              <p:cNvPicPr/>
              <p:nvPr/>
            </p:nvPicPr>
            <p:blipFill>
              <a:blip r:embed="rId123"/>
              <a:stretch>
                <a:fillRect/>
              </a:stretch>
            </p:blipFill>
            <p:spPr>
              <a:xfrm>
                <a:off x="12589619" y="1792003"/>
                <a:ext cx="88560" cy="84240"/>
              </a:xfrm>
              <a:prstGeom prst="rect">
                <a:avLst/>
              </a:prstGeom>
            </p:spPr>
          </p:pic>
        </mc:Fallback>
      </mc:AlternateContent>
      <p:grpSp>
        <p:nvGrpSpPr>
          <p:cNvPr id="96" name="Agrupar 95">
            <a:extLst>
              <a:ext uri="{FF2B5EF4-FFF2-40B4-BE49-F238E27FC236}">
                <a16:creationId xmlns:a16="http://schemas.microsoft.com/office/drawing/2014/main" id="{E4BB9637-EDA3-FEA2-C977-05BC7087BC51}"/>
              </a:ext>
            </a:extLst>
          </p:cNvPr>
          <p:cNvGrpSpPr/>
          <p:nvPr/>
        </p:nvGrpSpPr>
        <p:grpSpPr>
          <a:xfrm>
            <a:off x="2111755" y="5597563"/>
            <a:ext cx="1280520" cy="855720"/>
            <a:chOff x="2111755" y="5597563"/>
            <a:chExt cx="1280520" cy="855720"/>
          </a:xfrm>
        </p:grpSpPr>
        <mc:AlternateContent xmlns:mc="http://schemas.openxmlformats.org/markup-compatibility/2006" xmlns:p14="http://schemas.microsoft.com/office/powerpoint/2010/main">
          <mc:Choice Requires="p14">
            <p:contentPart p14:bwMode="auto" r:id="rId124">
              <p14:nvContentPartPr>
                <p14:cNvPr id="92" name="Tinta 91">
                  <a:extLst>
                    <a:ext uri="{FF2B5EF4-FFF2-40B4-BE49-F238E27FC236}">
                      <a16:creationId xmlns:a16="http://schemas.microsoft.com/office/drawing/2014/main" id="{BA6380A6-E93E-55AD-692C-6A9B34A4101E}"/>
                    </a:ext>
                  </a:extLst>
                </p14:cNvPr>
                <p14:cNvContentPartPr/>
                <p14:nvPr/>
              </p14:nvContentPartPr>
              <p14:xfrm>
                <a:off x="2111755" y="5597563"/>
                <a:ext cx="435240" cy="669960"/>
              </p14:xfrm>
            </p:contentPart>
          </mc:Choice>
          <mc:Fallback xmlns="">
            <p:pic>
              <p:nvPicPr>
                <p:cNvPr id="92" name="Tinta 91">
                  <a:extLst>
                    <a:ext uri="{FF2B5EF4-FFF2-40B4-BE49-F238E27FC236}">
                      <a16:creationId xmlns:a16="http://schemas.microsoft.com/office/drawing/2014/main" id="{BA6380A6-E93E-55AD-692C-6A9B34A4101E}"/>
                    </a:ext>
                  </a:extLst>
                </p:cNvPr>
                <p:cNvPicPr/>
                <p:nvPr/>
              </p:nvPicPr>
              <p:blipFill>
                <a:blip r:embed="rId125"/>
                <a:stretch>
                  <a:fillRect/>
                </a:stretch>
              </p:blipFill>
              <p:spPr>
                <a:xfrm>
                  <a:off x="2076115" y="5561563"/>
                  <a:ext cx="50688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3" name="Tinta 92">
                  <a:extLst>
                    <a:ext uri="{FF2B5EF4-FFF2-40B4-BE49-F238E27FC236}">
                      <a16:creationId xmlns:a16="http://schemas.microsoft.com/office/drawing/2014/main" id="{FC96A48C-A755-A627-2DB3-E3CB79A9C758}"/>
                    </a:ext>
                  </a:extLst>
                </p14:cNvPr>
                <p14:cNvContentPartPr/>
                <p14:nvPr/>
              </p14:nvContentPartPr>
              <p14:xfrm>
                <a:off x="2675155" y="6232963"/>
                <a:ext cx="223560" cy="220320"/>
              </p14:xfrm>
            </p:contentPart>
          </mc:Choice>
          <mc:Fallback xmlns="">
            <p:pic>
              <p:nvPicPr>
                <p:cNvPr id="93" name="Tinta 92">
                  <a:extLst>
                    <a:ext uri="{FF2B5EF4-FFF2-40B4-BE49-F238E27FC236}">
                      <a16:creationId xmlns:a16="http://schemas.microsoft.com/office/drawing/2014/main" id="{FC96A48C-A755-A627-2DB3-E3CB79A9C758}"/>
                    </a:ext>
                  </a:extLst>
                </p:cNvPr>
                <p:cNvPicPr/>
                <p:nvPr/>
              </p:nvPicPr>
              <p:blipFill>
                <a:blip r:embed="rId127"/>
                <a:stretch>
                  <a:fillRect/>
                </a:stretch>
              </p:blipFill>
              <p:spPr>
                <a:xfrm>
                  <a:off x="2639155" y="6197323"/>
                  <a:ext cx="295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Tinta 93">
                  <a:extLst>
                    <a:ext uri="{FF2B5EF4-FFF2-40B4-BE49-F238E27FC236}">
                      <a16:creationId xmlns:a16="http://schemas.microsoft.com/office/drawing/2014/main" id="{9AFB19BA-06E8-4A89-965A-F8E65964694D}"/>
                    </a:ext>
                  </a:extLst>
                </p14:cNvPr>
                <p14:cNvContentPartPr/>
                <p14:nvPr/>
              </p14:nvContentPartPr>
              <p14:xfrm>
                <a:off x="3186355" y="5922283"/>
                <a:ext cx="185400" cy="50040"/>
              </p14:xfrm>
            </p:contentPart>
          </mc:Choice>
          <mc:Fallback xmlns="">
            <p:pic>
              <p:nvPicPr>
                <p:cNvPr id="94" name="Tinta 93">
                  <a:extLst>
                    <a:ext uri="{FF2B5EF4-FFF2-40B4-BE49-F238E27FC236}">
                      <a16:creationId xmlns:a16="http://schemas.microsoft.com/office/drawing/2014/main" id="{9AFB19BA-06E8-4A89-965A-F8E65964694D}"/>
                    </a:ext>
                  </a:extLst>
                </p:cNvPr>
                <p:cNvPicPr/>
                <p:nvPr/>
              </p:nvPicPr>
              <p:blipFill>
                <a:blip r:embed="rId129"/>
                <a:stretch>
                  <a:fillRect/>
                </a:stretch>
              </p:blipFill>
              <p:spPr>
                <a:xfrm>
                  <a:off x="3150355" y="5886643"/>
                  <a:ext cx="257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Tinta 94">
                  <a:extLst>
                    <a:ext uri="{FF2B5EF4-FFF2-40B4-BE49-F238E27FC236}">
                      <a16:creationId xmlns:a16="http://schemas.microsoft.com/office/drawing/2014/main" id="{5F2F7C0D-D963-13BF-AE9F-D92DF9D09314}"/>
                    </a:ext>
                  </a:extLst>
                </p14:cNvPr>
                <p14:cNvContentPartPr/>
                <p14:nvPr/>
              </p14:nvContentPartPr>
              <p14:xfrm>
                <a:off x="3216595" y="6127483"/>
                <a:ext cx="175680" cy="49320"/>
              </p14:xfrm>
            </p:contentPart>
          </mc:Choice>
          <mc:Fallback xmlns="">
            <p:pic>
              <p:nvPicPr>
                <p:cNvPr id="95" name="Tinta 94">
                  <a:extLst>
                    <a:ext uri="{FF2B5EF4-FFF2-40B4-BE49-F238E27FC236}">
                      <a16:creationId xmlns:a16="http://schemas.microsoft.com/office/drawing/2014/main" id="{5F2F7C0D-D963-13BF-AE9F-D92DF9D09314}"/>
                    </a:ext>
                  </a:extLst>
                </p:cNvPr>
                <p:cNvPicPr/>
                <p:nvPr/>
              </p:nvPicPr>
              <p:blipFill>
                <a:blip r:embed="rId131"/>
                <a:stretch>
                  <a:fillRect/>
                </a:stretch>
              </p:blipFill>
              <p:spPr>
                <a:xfrm>
                  <a:off x="3180595" y="6091843"/>
                  <a:ext cx="247320" cy="120960"/>
                </a:xfrm>
                <a:prstGeom prst="rect">
                  <a:avLst/>
                </a:prstGeom>
              </p:spPr>
            </p:pic>
          </mc:Fallback>
        </mc:AlternateContent>
      </p:grpSp>
      <p:grpSp>
        <p:nvGrpSpPr>
          <p:cNvPr id="109" name="Agrupar 108">
            <a:extLst>
              <a:ext uri="{FF2B5EF4-FFF2-40B4-BE49-F238E27FC236}">
                <a16:creationId xmlns:a16="http://schemas.microsoft.com/office/drawing/2014/main" id="{DDC31397-BD64-0350-78DE-860E1B50FD31}"/>
              </a:ext>
            </a:extLst>
          </p:cNvPr>
          <p:cNvGrpSpPr/>
          <p:nvPr/>
        </p:nvGrpSpPr>
        <p:grpSpPr>
          <a:xfrm>
            <a:off x="3803755" y="5347003"/>
            <a:ext cx="3639240" cy="1304280"/>
            <a:chOff x="3803755" y="5347003"/>
            <a:chExt cx="3639240" cy="1304280"/>
          </a:xfrm>
        </p:grpSpPr>
        <mc:AlternateContent xmlns:mc="http://schemas.openxmlformats.org/markup-compatibility/2006" xmlns:p14="http://schemas.microsoft.com/office/powerpoint/2010/main">
          <mc:Choice Requires="p14">
            <p:contentPart p14:bwMode="auto" r:id="rId132">
              <p14:nvContentPartPr>
                <p14:cNvPr id="97" name="Tinta 96">
                  <a:extLst>
                    <a:ext uri="{FF2B5EF4-FFF2-40B4-BE49-F238E27FC236}">
                      <a16:creationId xmlns:a16="http://schemas.microsoft.com/office/drawing/2014/main" id="{15BAC814-1739-BEC4-DE2E-B09C12B73148}"/>
                    </a:ext>
                  </a:extLst>
                </p14:cNvPr>
                <p14:cNvContentPartPr/>
                <p14:nvPr/>
              </p14:nvContentPartPr>
              <p14:xfrm>
                <a:off x="3803755" y="5688643"/>
                <a:ext cx="351000" cy="457920"/>
              </p14:xfrm>
            </p:contentPart>
          </mc:Choice>
          <mc:Fallback xmlns="">
            <p:pic>
              <p:nvPicPr>
                <p:cNvPr id="97" name="Tinta 96">
                  <a:extLst>
                    <a:ext uri="{FF2B5EF4-FFF2-40B4-BE49-F238E27FC236}">
                      <a16:creationId xmlns:a16="http://schemas.microsoft.com/office/drawing/2014/main" id="{15BAC814-1739-BEC4-DE2E-B09C12B73148}"/>
                    </a:ext>
                  </a:extLst>
                </p:cNvPr>
                <p:cNvPicPr/>
                <p:nvPr/>
              </p:nvPicPr>
              <p:blipFill>
                <a:blip r:embed="rId133"/>
                <a:stretch>
                  <a:fillRect/>
                </a:stretch>
              </p:blipFill>
              <p:spPr>
                <a:xfrm>
                  <a:off x="3768115" y="5653003"/>
                  <a:ext cx="4226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Tinta 97">
                  <a:extLst>
                    <a:ext uri="{FF2B5EF4-FFF2-40B4-BE49-F238E27FC236}">
                      <a16:creationId xmlns:a16="http://schemas.microsoft.com/office/drawing/2014/main" id="{249D066F-67E1-6594-749B-77A752E026FF}"/>
                    </a:ext>
                  </a:extLst>
                </p14:cNvPr>
                <p14:cNvContentPartPr/>
                <p14:nvPr/>
              </p14:nvContentPartPr>
              <p14:xfrm>
                <a:off x="4343035" y="5744443"/>
                <a:ext cx="33120" cy="328320"/>
              </p14:xfrm>
            </p:contentPart>
          </mc:Choice>
          <mc:Fallback xmlns="">
            <p:pic>
              <p:nvPicPr>
                <p:cNvPr id="98" name="Tinta 97">
                  <a:extLst>
                    <a:ext uri="{FF2B5EF4-FFF2-40B4-BE49-F238E27FC236}">
                      <a16:creationId xmlns:a16="http://schemas.microsoft.com/office/drawing/2014/main" id="{249D066F-67E1-6594-749B-77A752E026FF}"/>
                    </a:ext>
                  </a:extLst>
                </p:cNvPr>
                <p:cNvPicPr/>
                <p:nvPr/>
              </p:nvPicPr>
              <p:blipFill>
                <a:blip r:embed="rId135"/>
                <a:stretch>
                  <a:fillRect/>
                </a:stretch>
              </p:blipFill>
              <p:spPr>
                <a:xfrm>
                  <a:off x="4307035" y="5708803"/>
                  <a:ext cx="1047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Tinta 98">
                  <a:extLst>
                    <a:ext uri="{FF2B5EF4-FFF2-40B4-BE49-F238E27FC236}">
                      <a16:creationId xmlns:a16="http://schemas.microsoft.com/office/drawing/2014/main" id="{41CE3484-F953-F13A-B07C-BF3C7068C1BF}"/>
                    </a:ext>
                  </a:extLst>
                </p14:cNvPr>
                <p14:cNvContentPartPr/>
                <p14:nvPr/>
              </p14:nvContentPartPr>
              <p14:xfrm>
                <a:off x="4335835" y="5666323"/>
                <a:ext cx="296280" cy="288360"/>
              </p14:xfrm>
            </p:contentPart>
          </mc:Choice>
          <mc:Fallback xmlns="">
            <p:pic>
              <p:nvPicPr>
                <p:cNvPr id="99" name="Tinta 98">
                  <a:extLst>
                    <a:ext uri="{FF2B5EF4-FFF2-40B4-BE49-F238E27FC236}">
                      <a16:creationId xmlns:a16="http://schemas.microsoft.com/office/drawing/2014/main" id="{41CE3484-F953-F13A-B07C-BF3C7068C1BF}"/>
                    </a:ext>
                  </a:extLst>
                </p:cNvPr>
                <p:cNvPicPr/>
                <p:nvPr/>
              </p:nvPicPr>
              <p:blipFill>
                <a:blip r:embed="rId137"/>
                <a:stretch>
                  <a:fillRect/>
                </a:stretch>
              </p:blipFill>
              <p:spPr>
                <a:xfrm>
                  <a:off x="4299835" y="5630683"/>
                  <a:ext cx="3679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Tinta 99">
                  <a:extLst>
                    <a:ext uri="{FF2B5EF4-FFF2-40B4-BE49-F238E27FC236}">
                      <a16:creationId xmlns:a16="http://schemas.microsoft.com/office/drawing/2014/main" id="{757E5B8F-FB83-A5BE-6023-BF847851DE39}"/>
                    </a:ext>
                  </a:extLst>
                </p14:cNvPr>
                <p14:cNvContentPartPr/>
                <p14:nvPr/>
              </p14:nvContentPartPr>
              <p14:xfrm>
                <a:off x="4582795" y="5673523"/>
                <a:ext cx="113040" cy="442440"/>
              </p14:xfrm>
            </p:contentPart>
          </mc:Choice>
          <mc:Fallback xmlns="">
            <p:pic>
              <p:nvPicPr>
                <p:cNvPr id="100" name="Tinta 99">
                  <a:extLst>
                    <a:ext uri="{FF2B5EF4-FFF2-40B4-BE49-F238E27FC236}">
                      <a16:creationId xmlns:a16="http://schemas.microsoft.com/office/drawing/2014/main" id="{757E5B8F-FB83-A5BE-6023-BF847851DE39}"/>
                    </a:ext>
                  </a:extLst>
                </p:cNvPr>
                <p:cNvPicPr/>
                <p:nvPr/>
              </p:nvPicPr>
              <p:blipFill>
                <a:blip r:embed="rId139"/>
                <a:stretch>
                  <a:fillRect/>
                </a:stretch>
              </p:blipFill>
              <p:spPr>
                <a:xfrm>
                  <a:off x="4547155" y="5637883"/>
                  <a:ext cx="18468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Tinta 100">
                  <a:extLst>
                    <a:ext uri="{FF2B5EF4-FFF2-40B4-BE49-F238E27FC236}">
                      <a16:creationId xmlns:a16="http://schemas.microsoft.com/office/drawing/2014/main" id="{04E5BF5D-5E39-9735-F6EC-5437A7DAA5AA}"/>
                    </a:ext>
                  </a:extLst>
                </p14:cNvPr>
                <p14:cNvContentPartPr/>
                <p14:nvPr/>
              </p14:nvContentPartPr>
              <p14:xfrm>
                <a:off x="4820755" y="5442763"/>
                <a:ext cx="151920" cy="255960"/>
              </p14:xfrm>
            </p:contentPart>
          </mc:Choice>
          <mc:Fallback xmlns="">
            <p:pic>
              <p:nvPicPr>
                <p:cNvPr id="101" name="Tinta 100">
                  <a:extLst>
                    <a:ext uri="{FF2B5EF4-FFF2-40B4-BE49-F238E27FC236}">
                      <a16:creationId xmlns:a16="http://schemas.microsoft.com/office/drawing/2014/main" id="{04E5BF5D-5E39-9735-F6EC-5437A7DAA5AA}"/>
                    </a:ext>
                  </a:extLst>
                </p:cNvPr>
                <p:cNvPicPr/>
                <p:nvPr/>
              </p:nvPicPr>
              <p:blipFill>
                <a:blip r:embed="rId141"/>
                <a:stretch>
                  <a:fillRect/>
                </a:stretch>
              </p:blipFill>
              <p:spPr>
                <a:xfrm>
                  <a:off x="4784755" y="5406763"/>
                  <a:ext cx="223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Tinta 101">
                  <a:extLst>
                    <a:ext uri="{FF2B5EF4-FFF2-40B4-BE49-F238E27FC236}">
                      <a16:creationId xmlns:a16="http://schemas.microsoft.com/office/drawing/2014/main" id="{7567E181-D13C-9B7F-DCDE-E203B7C0D93A}"/>
                    </a:ext>
                  </a:extLst>
                </p14:cNvPr>
                <p14:cNvContentPartPr/>
                <p14:nvPr/>
              </p14:nvContentPartPr>
              <p14:xfrm>
                <a:off x="5194075" y="5347003"/>
                <a:ext cx="246960" cy="1150560"/>
              </p14:xfrm>
            </p:contentPart>
          </mc:Choice>
          <mc:Fallback xmlns="">
            <p:pic>
              <p:nvPicPr>
                <p:cNvPr id="102" name="Tinta 101">
                  <a:extLst>
                    <a:ext uri="{FF2B5EF4-FFF2-40B4-BE49-F238E27FC236}">
                      <a16:creationId xmlns:a16="http://schemas.microsoft.com/office/drawing/2014/main" id="{7567E181-D13C-9B7F-DCDE-E203B7C0D93A}"/>
                    </a:ext>
                  </a:extLst>
                </p:cNvPr>
                <p:cNvPicPr/>
                <p:nvPr/>
              </p:nvPicPr>
              <p:blipFill>
                <a:blip r:embed="rId143"/>
                <a:stretch>
                  <a:fillRect/>
                </a:stretch>
              </p:blipFill>
              <p:spPr>
                <a:xfrm>
                  <a:off x="5158075" y="5311003"/>
                  <a:ext cx="318600" cy="1222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Tinta 103">
                  <a:extLst>
                    <a:ext uri="{FF2B5EF4-FFF2-40B4-BE49-F238E27FC236}">
                      <a16:creationId xmlns:a16="http://schemas.microsoft.com/office/drawing/2014/main" id="{E48BF4C3-F084-26E5-CE60-A5D4B0B86AE5}"/>
                    </a:ext>
                  </a:extLst>
                </p14:cNvPr>
                <p14:cNvContentPartPr/>
                <p14:nvPr/>
              </p14:nvContentPartPr>
              <p14:xfrm>
                <a:off x="5567755" y="5746603"/>
                <a:ext cx="296640" cy="531720"/>
              </p14:xfrm>
            </p:contentPart>
          </mc:Choice>
          <mc:Fallback xmlns="">
            <p:pic>
              <p:nvPicPr>
                <p:cNvPr id="104" name="Tinta 103">
                  <a:extLst>
                    <a:ext uri="{FF2B5EF4-FFF2-40B4-BE49-F238E27FC236}">
                      <a16:creationId xmlns:a16="http://schemas.microsoft.com/office/drawing/2014/main" id="{E48BF4C3-F084-26E5-CE60-A5D4B0B86AE5}"/>
                    </a:ext>
                  </a:extLst>
                </p:cNvPr>
                <p:cNvPicPr/>
                <p:nvPr/>
              </p:nvPicPr>
              <p:blipFill>
                <a:blip r:embed="rId145"/>
                <a:stretch>
                  <a:fillRect/>
                </a:stretch>
              </p:blipFill>
              <p:spPr>
                <a:xfrm>
                  <a:off x="5531755" y="5710603"/>
                  <a:ext cx="36828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Tinta 104">
                  <a:extLst>
                    <a:ext uri="{FF2B5EF4-FFF2-40B4-BE49-F238E27FC236}">
                      <a16:creationId xmlns:a16="http://schemas.microsoft.com/office/drawing/2014/main" id="{D326C105-0BC1-0672-B608-F8D6D8AA4FDE}"/>
                    </a:ext>
                  </a:extLst>
                </p14:cNvPr>
                <p14:cNvContentPartPr/>
                <p14:nvPr/>
              </p14:nvContentPartPr>
              <p14:xfrm>
                <a:off x="6097675" y="5870083"/>
                <a:ext cx="444240" cy="457920"/>
              </p14:xfrm>
            </p:contentPart>
          </mc:Choice>
          <mc:Fallback xmlns="">
            <p:pic>
              <p:nvPicPr>
                <p:cNvPr id="105" name="Tinta 104">
                  <a:extLst>
                    <a:ext uri="{FF2B5EF4-FFF2-40B4-BE49-F238E27FC236}">
                      <a16:creationId xmlns:a16="http://schemas.microsoft.com/office/drawing/2014/main" id="{D326C105-0BC1-0672-B608-F8D6D8AA4FDE}"/>
                    </a:ext>
                  </a:extLst>
                </p:cNvPr>
                <p:cNvPicPr/>
                <p:nvPr/>
              </p:nvPicPr>
              <p:blipFill>
                <a:blip r:embed="rId147"/>
                <a:stretch>
                  <a:fillRect/>
                </a:stretch>
              </p:blipFill>
              <p:spPr>
                <a:xfrm>
                  <a:off x="6062035" y="5834083"/>
                  <a:ext cx="51588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Tinta 105">
                  <a:extLst>
                    <a:ext uri="{FF2B5EF4-FFF2-40B4-BE49-F238E27FC236}">
                      <a16:creationId xmlns:a16="http://schemas.microsoft.com/office/drawing/2014/main" id="{DE553C14-292A-2560-31C8-F9EF38672CDD}"/>
                    </a:ext>
                  </a:extLst>
                </p14:cNvPr>
                <p14:cNvContentPartPr/>
                <p14:nvPr/>
              </p14:nvContentPartPr>
              <p14:xfrm>
                <a:off x="5979955" y="5749843"/>
                <a:ext cx="501840" cy="95760"/>
              </p14:xfrm>
            </p:contentPart>
          </mc:Choice>
          <mc:Fallback xmlns="">
            <p:pic>
              <p:nvPicPr>
                <p:cNvPr id="106" name="Tinta 105">
                  <a:extLst>
                    <a:ext uri="{FF2B5EF4-FFF2-40B4-BE49-F238E27FC236}">
                      <a16:creationId xmlns:a16="http://schemas.microsoft.com/office/drawing/2014/main" id="{DE553C14-292A-2560-31C8-F9EF38672CDD}"/>
                    </a:ext>
                  </a:extLst>
                </p:cNvPr>
                <p:cNvPicPr/>
                <p:nvPr/>
              </p:nvPicPr>
              <p:blipFill>
                <a:blip r:embed="rId149"/>
                <a:stretch>
                  <a:fillRect/>
                </a:stretch>
              </p:blipFill>
              <p:spPr>
                <a:xfrm>
                  <a:off x="5943955" y="5713843"/>
                  <a:ext cx="573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Tinta 106">
                  <a:extLst>
                    <a:ext uri="{FF2B5EF4-FFF2-40B4-BE49-F238E27FC236}">
                      <a16:creationId xmlns:a16="http://schemas.microsoft.com/office/drawing/2014/main" id="{9C67C916-E0A6-A249-BA35-4934D87C0667}"/>
                    </a:ext>
                  </a:extLst>
                </p14:cNvPr>
                <p14:cNvContentPartPr/>
                <p14:nvPr/>
              </p14:nvContentPartPr>
              <p14:xfrm>
                <a:off x="6752155" y="5694403"/>
                <a:ext cx="482400" cy="653760"/>
              </p14:xfrm>
            </p:contentPart>
          </mc:Choice>
          <mc:Fallback xmlns="">
            <p:pic>
              <p:nvPicPr>
                <p:cNvPr id="107" name="Tinta 106">
                  <a:extLst>
                    <a:ext uri="{FF2B5EF4-FFF2-40B4-BE49-F238E27FC236}">
                      <a16:creationId xmlns:a16="http://schemas.microsoft.com/office/drawing/2014/main" id="{9C67C916-E0A6-A249-BA35-4934D87C0667}"/>
                    </a:ext>
                  </a:extLst>
                </p:cNvPr>
                <p:cNvPicPr/>
                <p:nvPr/>
              </p:nvPicPr>
              <p:blipFill>
                <a:blip r:embed="rId151"/>
                <a:stretch>
                  <a:fillRect/>
                </a:stretch>
              </p:blipFill>
              <p:spPr>
                <a:xfrm>
                  <a:off x="6716155" y="5658763"/>
                  <a:ext cx="55404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Tinta 107">
                  <a:extLst>
                    <a:ext uri="{FF2B5EF4-FFF2-40B4-BE49-F238E27FC236}">
                      <a16:creationId xmlns:a16="http://schemas.microsoft.com/office/drawing/2014/main" id="{E91AA521-4B46-3328-D161-BC34758B5C5D}"/>
                    </a:ext>
                  </a:extLst>
                </p14:cNvPr>
                <p14:cNvContentPartPr/>
                <p14:nvPr/>
              </p14:nvContentPartPr>
              <p14:xfrm>
                <a:off x="6941155" y="6100483"/>
                <a:ext cx="501840" cy="550800"/>
              </p14:xfrm>
            </p:contentPart>
          </mc:Choice>
          <mc:Fallback xmlns="">
            <p:pic>
              <p:nvPicPr>
                <p:cNvPr id="108" name="Tinta 107">
                  <a:extLst>
                    <a:ext uri="{FF2B5EF4-FFF2-40B4-BE49-F238E27FC236}">
                      <a16:creationId xmlns:a16="http://schemas.microsoft.com/office/drawing/2014/main" id="{E91AA521-4B46-3328-D161-BC34758B5C5D}"/>
                    </a:ext>
                  </a:extLst>
                </p:cNvPr>
                <p:cNvPicPr/>
                <p:nvPr/>
              </p:nvPicPr>
              <p:blipFill>
                <a:blip r:embed="rId153"/>
                <a:stretch>
                  <a:fillRect/>
                </a:stretch>
              </p:blipFill>
              <p:spPr>
                <a:xfrm>
                  <a:off x="6905155" y="6064843"/>
                  <a:ext cx="573480" cy="622440"/>
                </a:xfrm>
                <a:prstGeom prst="rect">
                  <a:avLst/>
                </a:prstGeom>
              </p:spPr>
            </p:pic>
          </mc:Fallback>
        </mc:AlternateContent>
      </p:grpSp>
    </p:spTree>
    <p:extLst>
      <p:ext uri="{BB962C8B-B14F-4D97-AF65-F5344CB8AC3E}">
        <p14:creationId xmlns:p14="http://schemas.microsoft.com/office/powerpoint/2010/main" val="342895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6EA10-9AC3-2631-FBF8-62750DFDD1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9204A0-BD69-86E0-FEED-4596385B52E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Flatness</a:t>
            </a:r>
            <a:r>
              <a:rPr lang="pt-BR" dirty="0">
                <a:latin typeface="Harlow Solid Italic" panose="04030604020F02020D02" pitchFamily="82" charset="0"/>
              </a:rPr>
              <a:t> </a:t>
            </a:r>
            <a:r>
              <a:rPr lang="pt-BR" dirty="0" err="1">
                <a:latin typeface="Harlow Solid Italic" panose="04030604020F02020D02" pitchFamily="82" charset="0"/>
              </a:rPr>
              <a:t>problem</a:t>
            </a:r>
            <a:r>
              <a:rPr lang="pt-BR" dirty="0">
                <a:latin typeface="Harlow Solid Italic" panose="04030604020F02020D02" pitchFamily="82" charset="0"/>
              </a:rPr>
              <a:t> </a:t>
            </a:r>
            <a:r>
              <a:rPr lang="pt-BR" dirty="0" err="1">
                <a:latin typeface="Harlow Solid Italic" panose="04030604020F02020D02" pitchFamily="82" charset="0"/>
              </a:rPr>
              <a:t>and</a:t>
            </a:r>
            <a:r>
              <a:rPr lang="pt-BR" dirty="0">
                <a:latin typeface="Harlow Solid Italic" panose="04030604020F02020D02" pitchFamily="82" charset="0"/>
              </a:rPr>
              <a:t> a </a:t>
            </a:r>
            <a:r>
              <a:rPr lang="pt-BR" dirty="0" err="1">
                <a:latin typeface="Harlow Solid Italic" panose="04030604020F02020D02" pitchFamily="82" charset="0"/>
              </a:rPr>
              <a:t>Dark</a:t>
            </a:r>
            <a:r>
              <a:rPr lang="pt-BR" dirty="0">
                <a:latin typeface="Harlow Solid Italic" panose="04030604020F02020D02" pitchFamily="82" charset="0"/>
              </a:rPr>
              <a:t> Sector</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C479A900-3118-FB4E-0EAF-3CF997D0155E}"/>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Tinta 3">
                <a:extLst>
                  <a:ext uri="{FF2B5EF4-FFF2-40B4-BE49-F238E27FC236}">
                    <a16:creationId xmlns:a16="http://schemas.microsoft.com/office/drawing/2014/main" id="{A67FFC65-F4DE-799F-4DF3-4C83DCC7FB72}"/>
                  </a:ext>
                </a:extLst>
              </p14:cNvPr>
              <p14:cNvContentPartPr/>
              <p14:nvPr/>
            </p14:nvContentPartPr>
            <p14:xfrm>
              <a:off x="12537779" y="2358510"/>
              <a:ext cx="12600" cy="3960"/>
            </p14:xfrm>
          </p:contentPart>
        </mc:Choice>
        <mc:Fallback xmlns="">
          <p:pic>
            <p:nvPicPr>
              <p:cNvPr id="4" name="Tinta 3">
                <a:extLst>
                  <a:ext uri="{FF2B5EF4-FFF2-40B4-BE49-F238E27FC236}">
                    <a16:creationId xmlns:a16="http://schemas.microsoft.com/office/drawing/2014/main" id="{A67FFC65-F4DE-799F-4DF3-4C83DCC7FB72}"/>
                  </a:ext>
                </a:extLst>
              </p:cNvPr>
              <p:cNvPicPr/>
              <p:nvPr/>
            </p:nvPicPr>
            <p:blipFill>
              <a:blip r:embed="rId3"/>
              <a:stretch>
                <a:fillRect/>
              </a:stretch>
            </p:blipFill>
            <p:spPr>
              <a:xfrm>
                <a:off x="12502139" y="2322510"/>
                <a:ext cx="84240" cy="75600"/>
              </a:xfrm>
              <a:prstGeom prst="rect">
                <a:avLst/>
              </a:prstGeom>
            </p:spPr>
          </p:pic>
        </mc:Fallback>
      </mc:AlternateContent>
      <p:grpSp>
        <p:nvGrpSpPr>
          <p:cNvPr id="56" name="Agrupar 55">
            <a:extLst>
              <a:ext uri="{FF2B5EF4-FFF2-40B4-BE49-F238E27FC236}">
                <a16:creationId xmlns:a16="http://schemas.microsoft.com/office/drawing/2014/main" id="{0C027950-86DA-824A-AA70-1C2EE575242E}"/>
              </a:ext>
            </a:extLst>
          </p:cNvPr>
          <p:cNvGrpSpPr/>
          <p:nvPr/>
        </p:nvGrpSpPr>
        <p:grpSpPr>
          <a:xfrm>
            <a:off x="503918" y="2402790"/>
            <a:ext cx="10132200" cy="4028760"/>
            <a:chOff x="503918" y="2402790"/>
            <a:chExt cx="10132200" cy="402876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D5F5837C-AFAE-7C6A-E3B5-6E59BF6A4FFB}"/>
                    </a:ext>
                  </a:extLst>
                </p14:cNvPr>
                <p14:cNvContentPartPr/>
                <p14:nvPr/>
              </p14:nvContentPartPr>
              <p14:xfrm>
                <a:off x="746918" y="2586390"/>
                <a:ext cx="862920" cy="494640"/>
              </p14:xfrm>
            </p:contentPart>
          </mc:Choice>
          <mc:Fallback xmlns="">
            <p:pic>
              <p:nvPicPr>
                <p:cNvPr id="5" name="Tinta 4">
                  <a:extLst>
                    <a:ext uri="{FF2B5EF4-FFF2-40B4-BE49-F238E27FC236}">
                      <a16:creationId xmlns:a16="http://schemas.microsoft.com/office/drawing/2014/main" id="{D5F5837C-AFAE-7C6A-E3B5-6E59BF6A4FFB}"/>
                    </a:ext>
                  </a:extLst>
                </p:cNvPr>
                <p:cNvPicPr/>
                <p:nvPr/>
              </p:nvPicPr>
              <p:blipFill>
                <a:blip r:embed="rId5"/>
                <a:stretch>
                  <a:fillRect/>
                </a:stretch>
              </p:blipFill>
              <p:spPr>
                <a:xfrm>
                  <a:off x="711278" y="2550750"/>
                  <a:ext cx="93456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42306A95-45FF-13B5-D205-91E9C3175EC9}"/>
                    </a:ext>
                  </a:extLst>
                </p14:cNvPr>
                <p14:cNvContentPartPr/>
                <p14:nvPr/>
              </p14:nvContentPartPr>
              <p14:xfrm>
                <a:off x="1801718" y="2802030"/>
                <a:ext cx="493200" cy="177120"/>
              </p14:xfrm>
            </p:contentPart>
          </mc:Choice>
          <mc:Fallback xmlns="">
            <p:pic>
              <p:nvPicPr>
                <p:cNvPr id="6" name="Tinta 5">
                  <a:extLst>
                    <a:ext uri="{FF2B5EF4-FFF2-40B4-BE49-F238E27FC236}">
                      <a16:creationId xmlns:a16="http://schemas.microsoft.com/office/drawing/2014/main" id="{42306A95-45FF-13B5-D205-91E9C3175EC9}"/>
                    </a:ext>
                  </a:extLst>
                </p:cNvPr>
                <p:cNvPicPr/>
                <p:nvPr/>
              </p:nvPicPr>
              <p:blipFill>
                <a:blip r:embed="rId7"/>
                <a:stretch>
                  <a:fillRect/>
                </a:stretch>
              </p:blipFill>
              <p:spPr>
                <a:xfrm>
                  <a:off x="1765718" y="2766390"/>
                  <a:ext cx="5648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Tinta 7">
                  <a:extLst>
                    <a:ext uri="{FF2B5EF4-FFF2-40B4-BE49-F238E27FC236}">
                      <a16:creationId xmlns:a16="http://schemas.microsoft.com/office/drawing/2014/main" id="{AD3B4634-204B-B008-4BA7-5A25A5C8163E}"/>
                    </a:ext>
                  </a:extLst>
                </p14:cNvPr>
                <p14:cNvContentPartPr/>
                <p14:nvPr/>
              </p14:nvContentPartPr>
              <p14:xfrm>
                <a:off x="2557358" y="2520510"/>
                <a:ext cx="542160" cy="640800"/>
              </p14:xfrm>
            </p:contentPart>
          </mc:Choice>
          <mc:Fallback xmlns="">
            <p:pic>
              <p:nvPicPr>
                <p:cNvPr id="8" name="Tinta 7">
                  <a:extLst>
                    <a:ext uri="{FF2B5EF4-FFF2-40B4-BE49-F238E27FC236}">
                      <a16:creationId xmlns:a16="http://schemas.microsoft.com/office/drawing/2014/main" id="{AD3B4634-204B-B008-4BA7-5A25A5C8163E}"/>
                    </a:ext>
                  </a:extLst>
                </p:cNvPr>
                <p:cNvPicPr/>
                <p:nvPr/>
              </p:nvPicPr>
              <p:blipFill>
                <a:blip r:embed="rId9"/>
                <a:stretch>
                  <a:fillRect/>
                </a:stretch>
              </p:blipFill>
              <p:spPr>
                <a:xfrm>
                  <a:off x="2521358" y="2484870"/>
                  <a:ext cx="61380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BD447597-CDC4-B6CA-66E6-8A45FE8D5058}"/>
                    </a:ext>
                  </a:extLst>
                </p14:cNvPr>
                <p14:cNvContentPartPr/>
                <p14:nvPr/>
              </p14:nvContentPartPr>
              <p14:xfrm>
                <a:off x="3390038" y="2402790"/>
                <a:ext cx="159840" cy="1184040"/>
              </p14:xfrm>
            </p:contentPart>
          </mc:Choice>
          <mc:Fallback xmlns="">
            <p:pic>
              <p:nvPicPr>
                <p:cNvPr id="9" name="Tinta 8">
                  <a:extLst>
                    <a:ext uri="{FF2B5EF4-FFF2-40B4-BE49-F238E27FC236}">
                      <a16:creationId xmlns:a16="http://schemas.microsoft.com/office/drawing/2014/main" id="{BD447597-CDC4-B6CA-66E6-8A45FE8D5058}"/>
                    </a:ext>
                  </a:extLst>
                </p:cNvPr>
                <p:cNvPicPr/>
                <p:nvPr/>
              </p:nvPicPr>
              <p:blipFill>
                <a:blip r:embed="rId11"/>
                <a:stretch>
                  <a:fillRect/>
                </a:stretch>
              </p:blipFill>
              <p:spPr>
                <a:xfrm>
                  <a:off x="3354398" y="2367150"/>
                  <a:ext cx="23148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Tinta 9">
                  <a:extLst>
                    <a:ext uri="{FF2B5EF4-FFF2-40B4-BE49-F238E27FC236}">
                      <a16:creationId xmlns:a16="http://schemas.microsoft.com/office/drawing/2014/main" id="{6D6D96DA-732B-5B32-F788-110CF0146BA9}"/>
                    </a:ext>
                  </a:extLst>
                </p14:cNvPr>
                <p14:cNvContentPartPr/>
                <p14:nvPr/>
              </p14:nvContentPartPr>
              <p14:xfrm>
                <a:off x="3629798" y="2714190"/>
                <a:ext cx="448200" cy="578520"/>
              </p14:xfrm>
            </p:contentPart>
          </mc:Choice>
          <mc:Fallback xmlns="">
            <p:pic>
              <p:nvPicPr>
                <p:cNvPr id="10" name="Tinta 9">
                  <a:extLst>
                    <a:ext uri="{FF2B5EF4-FFF2-40B4-BE49-F238E27FC236}">
                      <a16:creationId xmlns:a16="http://schemas.microsoft.com/office/drawing/2014/main" id="{6D6D96DA-732B-5B32-F788-110CF0146BA9}"/>
                    </a:ext>
                  </a:extLst>
                </p:cNvPr>
                <p:cNvPicPr/>
                <p:nvPr/>
              </p:nvPicPr>
              <p:blipFill>
                <a:blip r:embed="rId13"/>
                <a:stretch>
                  <a:fillRect/>
                </a:stretch>
              </p:blipFill>
              <p:spPr>
                <a:xfrm>
                  <a:off x="3593798" y="2678550"/>
                  <a:ext cx="51984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Tinta 10">
                  <a:extLst>
                    <a:ext uri="{FF2B5EF4-FFF2-40B4-BE49-F238E27FC236}">
                      <a16:creationId xmlns:a16="http://schemas.microsoft.com/office/drawing/2014/main" id="{D7C56D43-20B5-1C9E-7CC0-7AD14352FBEB}"/>
                    </a:ext>
                  </a:extLst>
                </p14:cNvPr>
                <p14:cNvContentPartPr/>
                <p14:nvPr/>
              </p14:nvContentPartPr>
              <p14:xfrm>
                <a:off x="4036958" y="3288030"/>
                <a:ext cx="509040" cy="234720"/>
              </p14:xfrm>
            </p:contentPart>
          </mc:Choice>
          <mc:Fallback xmlns="">
            <p:pic>
              <p:nvPicPr>
                <p:cNvPr id="11" name="Tinta 10">
                  <a:extLst>
                    <a:ext uri="{FF2B5EF4-FFF2-40B4-BE49-F238E27FC236}">
                      <a16:creationId xmlns:a16="http://schemas.microsoft.com/office/drawing/2014/main" id="{D7C56D43-20B5-1C9E-7CC0-7AD14352FBEB}"/>
                    </a:ext>
                  </a:extLst>
                </p:cNvPr>
                <p:cNvPicPr/>
                <p:nvPr/>
              </p:nvPicPr>
              <p:blipFill>
                <a:blip r:embed="rId15"/>
                <a:stretch>
                  <a:fillRect/>
                </a:stretch>
              </p:blipFill>
              <p:spPr>
                <a:xfrm>
                  <a:off x="4001318" y="3252390"/>
                  <a:ext cx="5806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Tinta 12">
                  <a:extLst>
                    <a:ext uri="{FF2B5EF4-FFF2-40B4-BE49-F238E27FC236}">
                      <a16:creationId xmlns:a16="http://schemas.microsoft.com/office/drawing/2014/main" id="{C895BC10-5A42-4E5A-3E01-FCFF47606670}"/>
                    </a:ext>
                  </a:extLst>
                </p14:cNvPr>
                <p14:cNvContentPartPr/>
                <p14:nvPr/>
              </p14:nvContentPartPr>
              <p14:xfrm>
                <a:off x="822158" y="4184430"/>
                <a:ext cx="780120" cy="445680"/>
              </p14:xfrm>
            </p:contentPart>
          </mc:Choice>
          <mc:Fallback xmlns="">
            <p:pic>
              <p:nvPicPr>
                <p:cNvPr id="13" name="Tinta 12">
                  <a:extLst>
                    <a:ext uri="{FF2B5EF4-FFF2-40B4-BE49-F238E27FC236}">
                      <a16:creationId xmlns:a16="http://schemas.microsoft.com/office/drawing/2014/main" id="{C895BC10-5A42-4E5A-3E01-FCFF47606670}"/>
                    </a:ext>
                  </a:extLst>
                </p:cNvPr>
                <p:cNvPicPr/>
                <p:nvPr/>
              </p:nvPicPr>
              <p:blipFill>
                <a:blip r:embed="rId17"/>
                <a:stretch>
                  <a:fillRect/>
                </a:stretch>
              </p:blipFill>
              <p:spPr>
                <a:xfrm>
                  <a:off x="786518" y="4148430"/>
                  <a:ext cx="85176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Tinta 13">
                  <a:extLst>
                    <a:ext uri="{FF2B5EF4-FFF2-40B4-BE49-F238E27FC236}">
                      <a16:creationId xmlns:a16="http://schemas.microsoft.com/office/drawing/2014/main" id="{2390B27F-553F-4A9C-DFE0-082407E095BB}"/>
                    </a:ext>
                  </a:extLst>
                </p14:cNvPr>
                <p14:cNvContentPartPr/>
                <p14:nvPr/>
              </p14:nvContentPartPr>
              <p14:xfrm>
                <a:off x="1535678" y="3963390"/>
                <a:ext cx="262440" cy="18000"/>
              </p14:xfrm>
            </p:contentPart>
          </mc:Choice>
          <mc:Fallback xmlns="">
            <p:pic>
              <p:nvPicPr>
                <p:cNvPr id="14" name="Tinta 13">
                  <a:extLst>
                    <a:ext uri="{FF2B5EF4-FFF2-40B4-BE49-F238E27FC236}">
                      <a16:creationId xmlns:a16="http://schemas.microsoft.com/office/drawing/2014/main" id="{2390B27F-553F-4A9C-DFE0-082407E095BB}"/>
                    </a:ext>
                  </a:extLst>
                </p:cNvPr>
                <p:cNvPicPr/>
                <p:nvPr/>
              </p:nvPicPr>
              <p:blipFill>
                <a:blip r:embed="rId19"/>
                <a:stretch>
                  <a:fillRect/>
                </a:stretch>
              </p:blipFill>
              <p:spPr>
                <a:xfrm>
                  <a:off x="1500038" y="3927390"/>
                  <a:ext cx="3340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Tinta 14">
                  <a:extLst>
                    <a:ext uri="{FF2B5EF4-FFF2-40B4-BE49-F238E27FC236}">
                      <a16:creationId xmlns:a16="http://schemas.microsoft.com/office/drawing/2014/main" id="{F50761DE-64E8-8422-B6B2-5E606A6A6BD9}"/>
                    </a:ext>
                  </a:extLst>
                </p14:cNvPr>
                <p14:cNvContentPartPr/>
                <p14:nvPr/>
              </p14:nvContentPartPr>
              <p14:xfrm>
                <a:off x="1996118" y="3708510"/>
                <a:ext cx="14040" cy="464760"/>
              </p14:xfrm>
            </p:contentPart>
          </mc:Choice>
          <mc:Fallback xmlns="">
            <p:pic>
              <p:nvPicPr>
                <p:cNvPr id="15" name="Tinta 14">
                  <a:extLst>
                    <a:ext uri="{FF2B5EF4-FFF2-40B4-BE49-F238E27FC236}">
                      <a16:creationId xmlns:a16="http://schemas.microsoft.com/office/drawing/2014/main" id="{F50761DE-64E8-8422-B6B2-5E606A6A6BD9}"/>
                    </a:ext>
                  </a:extLst>
                </p:cNvPr>
                <p:cNvPicPr/>
                <p:nvPr/>
              </p:nvPicPr>
              <p:blipFill>
                <a:blip r:embed="rId21"/>
                <a:stretch>
                  <a:fillRect/>
                </a:stretch>
              </p:blipFill>
              <p:spPr>
                <a:xfrm>
                  <a:off x="1960118" y="3672510"/>
                  <a:ext cx="856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786AF42E-36B0-E2A9-0D22-1CFCE964408C}"/>
                    </a:ext>
                  </a:extLst>
                </p14:cNvPr>
                <p14:cNvContentPartPr/>
                <p14:nvPr/>
              </p14:nvContentPartPr>
              <p14:xfrm>
                <a:off x="2228678" y="4354350"/>
                <a:ext cx="329760" cy="30960"/>
              </p14:xfrm>
            </p:contentPart>
          </mc:Choice>
          <mc:Fallback xmlns="">
            <p:pic>
              <p:nvPicPr>
                <p:cNvPr id="17" name="Tinta 16">
                  <a:extLst>
                    <a:ext uri="{FF2B5EF4-FFF2-40B4-BE49-F238E27FC236}">
                      <a16:creationId xmlns:a16="http://schemas.microsoft.com/office/drawing/2014/main" id="{786AF42E-36B0-E2A9-0D22-1CFCE964408C}"/>
                    </a:ext>
                  </a:extLst>
                </p:cNvPr>
                <p:cNvPicPr/>
                <p:nvPr/>
              </p:nvPicPr>
              <p:blipFill>
                <a:blip r:embed="rId23"/>
                <a:stretch>
                  <a:fillRect/>
                </a:stretch>
              </p:blipFill>
              <p:spPr>
                <a:xfrm>
                  <a:off x="2192678" y="4318710"/>
                  <a:ext cx="401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CDF78065-223A-3DD3-C649-D70669714A74}"/>
                    </a:ext>
                  </a:extLst>
                </p14:cNvPr>
                <p14:cNvContentPartPr/>
                <p14:nvPr/>
              </p14:nvContentPartPr>
              <p14:xfrm>
                <a:off x="2823398" y="4085790"/>
                <a:ext cx="33840" cy="517680"/>
              </p14:xfrm>
            </p:contentPart>
          </mc:Choice>
          <mc:Fallback xmlns="">
            <p:pic>
              <p:nvPicPr>
                <p:cNvPr id="18" name="Tinta 17">
                  <a:extLst>
                    <a:ext uri="{FF2B5EF4-FFF2-40B4-BE49-F238E27FC236}">
                      <a16:creationId xmlns:a16="http://schemas.microsoft.com/office/drawing/2014/main" id="{CDF78065-223A-3DD3-C649-D70669714A74}"/>
                    </a:ext>
                  </a:extLst>
                </p:cNvPr>
                <p:cNvPicPr/>
                <p:nvPr/>
              </p:nvPicPr>
              <p:blipFill>
                <a:blip r:embed="rId25"/>
                <a:stretch>
                  <a:fillRect/>
                </a:stretch>
              </p:blipFill>
              <p:spPr>
                <a:xfrm>
                  <a:off x="2787398" y="4049790"/>
                  <a:ext cx="1054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6632F223-0A92-3B33-818A-A5167C61CD16}"/>
                    </a:ext>
                  </a:extLst>
                </p14:cNvPr>
                <p14:cNvContentPartPr/>
                <p14:nvPr/>
              </p14:nvContentPartPr>
              <p14:xfrm>
                <a:off x="3018158" y="3817230"/>
                <a:ext cx="308880" cy="1204200"/>
              </p14:xfrm>
            </p:contentPart>
          </mc:Choice>
          <mc:Fallback xmlns="">
            <p:pic>
              <p:nvPicPr>
                <p:cNvPr id="19" name="Tinta 18">
                  <a:extLst>
                    <a:ext uri="{FF2B5EF4-FFF2-40B4-BE49-F238E27FC236}">
                      <a16:creationId xmlns:a16="http://schemas.microsoft.com/office/drawing/2014/main" id="{6632F223-0A92-3B33-818A-A5167C61CD16}"/>
                    </a:ext>
                  </a:extLst>
                </p:cNvPr>
                <p:cNvPicPr/>
                <p:nvPr/>
              </p:nvPicPr>
              <p:blipFill>
                <a:blip r:embed="rId27"/>
                <a:stretch>
                  <a:fillRect/>
                </a:stretch>
              </p:blipFill>
              <p:spPr>
                <a:xfrm>
                  <a:off x="2982158" y="3781590"/>
                  <a:ext cx="38052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Tinta 19">
                  <a:extLst>
                    <a:ext uri="{FF2B5EF4-FFF2-40B4-BE49-F238E27FC236}">
                      <a16:creationId xmlns:a16="http://schemas.microsoft.com/office/drawing/2014/main" id="{56063AFC-512C-C3D8-C221-6E780ED59961}"/>
                    </a:ext>
                  </a:extLst>
                </p14:cNvPr>
                <p14:cNvContentPartPr/>
                <p14:nvPr/>
              </p14:nvContentPartPr>
              <p14:xfrm>
                <a:off x="503918" y="3935670"/>
                <a:ext cx="426600" cy="1254240"/>
              </p14:xfrm>
            </p:contentPart>
          </mc:Choice>
          <mc:Fallback xmlns="">
            <p:pic>
              <p:nvPicPr>
                <p:cNvPr id="20" name="Tinta 19">
                  <a:extLst>
                    <a:ext uri="{FF2B5EF4-FFF2-40B4-BE49-F238E27FC236}">
                      <a16:creationId xmlns:a16="http://schemas.microsoft.com/office/drawing/2014/main" id="{56063AFC-512C-C3D8-C221-6E780ED59961}"/>
                    </a:ext>
                  </a:extLst>
                </p:cNvPr>
                <p:cNvPicPr/>
                <p:nvPr/>
              </p:nvPicPr>
              <p:blipFill>
                <a:blip r:embed="rId29"/>
                <a:stretch>
                  <a:fillRect/>
                </a:stretch>
              </p:blipFill>
              <p:spPr>
                <a:xfrm>
                  <a:off x="467918" y="3900030"/>
                  <a:ext cx="498240" cy="1325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Tinta 20">
                  <a:extLst>
                    <a:ext uri="{FF2B5EF4-FFF2-40B4-BE49-F238E27FC236}">
                      <a16:creationId xmlns:a16="http://schemas.microsoft.com/office/drawing/2014/main" id="{140AD26E-1430-ED04-96BC-9DBD8952966A}"/>
                    </a:ext>
                  </a:extLst>
                </p14:cNvPr>
                <p14:cNvContentPartPr/>
                <p14:nvPr/>
              </p14:nvContentPartPr>
              <p14:xfrm>
                <a:off x="3510638" y="4083990"/>
                <a:ext cx="386640" cy="685440"/>
              </p14:xfrm>
            </p:contentPart>
          </mc:Choice>
          <mc:Fallback xmlns="">
            <p:pic>
              <p:nvPicPr>
                <p:cNvPr id="21" name="Tinta 20">
                  <a:extLst>
                    <a:ext uri="{FF2B5EF4-FFF2-40B4-BE49-F238E27FC236}">
                      <a16:creationId xmlns:a16="http://schemas.microsoft.com/office/drawing/2014/main" id="{140AD26E-1430-ED04-96BC-9DBD8952966A}"/>
                    </a:ext>
                  </a:extLst>
                </p:cNvPr>
                <p:cNvPicPr/>
                <p:nvPr/>
              </p:nvPicPr>
              <p:blipFill>
                <a:blip r:embed="rId31"/>
                <a:stretch>
                  <a:fillRect/>
                </a:stretch>
              </p:blipFill>
              <p:spPr>
                <a:xfrm>
                  <a:off x="3474998" y="4048350"/>
                  <a:ext cx="4582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7116D7E2-3CCF-545A-FD4A-EC18F3E6522C}"/>
                    </a:ext>
                  </a:extLst>
                </p14:cNvPr>
                <p14:cNvContentPartPr/>
                <p14:nvPr/>
              </p14:nvContentPartPr>
              <p14:xfrm>
                <a:off x="4040918" y="4352190"/>
                <a:ext cx="458280" cy="370080"/>
              </p14:xfrm>
            </p:contentPart>
          </mc:Choice>
          <mc:Fallback xmlns="">
            <p:pic>
              <p:nvPicPr>
                <p:cNvPr id="22" name="Tinta 21">
                  <a:extLst>
                    <a:ext uri="{FF2B5EF4-FFF2-40B4-BE49-F238E27FC236}">
                      <a16:creationId xmlns:a16="http://schemas.microsoft.com/office/drawing/2014/main" id="{7116D7E2-3CCF-545A-FD4A-EC18F3E6522C}"/>
                    </a:ext>
                  </a:extLst>
                </p:cNvPr>
                <p:cNvPicPr/>
                <p:nvPr/>
              </p:nvPicPr>
              <p:blipFill>
                <a:blip r:embed="rId33"/>
                <a:stretch>
                  <a:fillRect/>
                </a:stretch>
              </p:blipFill>
              <p:spPr>
                <a:xfrm>
                  <a:off x="4004918" y="4316190"/>
                  <a:ext cx="5299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Tinta 22">
                  <a:extLst>
                    <a:ext uri="{FF2B5EF4-FFF2-40B4-BE49-F238E27FC236}">
                      <a16:creationId xmlns:a16="http://schemas.microsoft.com/office/drawing/2014/main" id="{FB2BBC40-5C21-FEA9-05AE-F1D7534A2806}"/>
                    </a:ext>
                  </a:extLst>
                </p14:cNvPr>
                <p14:cNvContentPartPr/>
                <p14:nvPr/>
              </p14:nvContentPartPr>
              <p14:xfrm>
                <a:off x="4519718" y="3875910"/>
                <a:ext cx="292680" cy="274320"/>
              </p14:xfrm>
            </p:contentPart>
          </mc:Choice>
          <mc:Fallback xmlns="">
            <p:pic>
              <p:nvPicPr>
                <p:cNvPr id="23" name="Tinta 22">
                  <a:extLst>
                    <a:ext uri="{FF2B5EF4-FFF2-40B4-BE49-F238E27FC236}">
                      <a16:creationId xmlns:a16="http://schemas.microsoft.com/office/drawing/2014/main" id="{FB2BBC40-5C21-FEA9-05AE-F1D7534A2806}"/>
                    </a:ext>
                  </a:extLst>
                </p:cNvPr>
                <p:cNvPicPr/>
                <p:nvPr/>
              </p:nvPicPr>
              <p:blipFill>
                <a:blip r:embed="rId35"/>
                <a:stretch>
                  <a:fillRect/>
                </a:stretch>
              </p:blipFill>
              <p:spPr>
                <a:xfrm>
                  <a:off x="4483718" y="3840270"/>
                  <a:ext cx="3643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F9522647-8E01-11C3-D092-A811EC59D072}"/>
                    </a:ext>
                  </a:extLst>
                </p14:cNvPr>
                <p14:cNvContentPartPr/>
                <p14:nvPr/>
              </p14:nvContentPartPr>
              <p14:xfrm>
                <a:off x="5133158" y="4420590"/>
                <a:ext cx="206640" cy="38520"/>
              </p14:xfrm>
            </p:contentPart>
          </mc:Choice>
          <mc:Fallback xmlns="">
            <p:pic>
              <p:nvPicPr>
                <p:cNvPr id="25" name="Tinta 24">
                  <a:extLst>
                    <a:ext uri="{FF2B5EF4-FFF2-40B4-BE49-F238E27FC236}">
                      <a16:creationId xmlns:a16="http://schemas.microsoft.com/office/drawing/2014/main" id="{F9522647-8E01-11C3-D092-A811EC59D072}"/>
                    </a:ext>
                  </a:extLst>
                </p:cNvPr>
                <p:cNvPicPr/>
                <p:nvPr/>
              </p:nvPicPr>
              <p:blipFill>
                <a:blip r:embed="rId37"/>
                <a:stretch>
                  <a:fillRect/>
                </a:stretch>
              </p:blipFill>
              <p:spPr>
                <a:xfrm>
                  <a:off x="5097158" y="4384950"/>
                  <a:ext cx="278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23CE256E-E000-D7AE-7FA9-76A3A287D16E}"/>
                    </a:ext>
                  </a:extLst>
                </p14:cNvPr>
                <p14:cNvContentPartPr/>
                <p14:nvPr/>
              </p14:nvContentPartPr>
              <p14:xfrm>
                <a:off x="5023358" y="4643430"/>
                <a:ext cx="283320" cy="24840"/>
              </p14:xfrm>
            </p:contentPart>
          </mc:Choice>
          <mc:Fallback xmlns="">
            <p:pic>
              <p:nvPicPr>
                <p:cNvPr id="26" name="Tinta 25">
                  <a:extLst>
                    <a:ext uri="{FF2B5EF4-FFF2-40B4-BE49-F238E27FC236}">
                      <a16:creationId xmlns:a16="http://schemas.microsoft.com/office/drawing/2014/main" id="{23CE256E-E000-D7AE-7FA9-76A3A287D16E}"/>
                    </a:ext>
                  </a:extLst>
                </p:cNvPr>
                <p:cNvPicPr/>
                <p:nvPr/>
              </p:nvPicPr>
              <p:blipFill>
                <a:blip r:embed="rId39"/>
                <a:stretch>
                  <a:fillRect/>
                </a:stretch>
              </p:blipFill>
              <p:spPr>
                <a:xfrm>
                  <a:off x="4987358" y="4607430"/>
                  <a:ext cx="354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8A29E2B7-5AD3-75DD-9096-6EEDD17AA616}"/>
                    </a:ext>
                  </a:extLst>
                </p14:cNvPr>
                <p14:cNvContentPartPr/>
                <p14:nvPr/>
              </p14:nvContentPartPr>
              <p14:xfrm>
                <a:off x="5850638" y="4285590"/>
                <a:ext cx="261000" cy="37080"/>
              </p14:xfrm>
            </p:contentPart>
          </mc:Choice>
          <mc:Fallback xmlns="">
            <p:pic>
              <p:nvPicPr>
                <p:cNvPr id="27" name="Tinta 26">
                  <a:extLst>
                    <a:ext uri="{FF2B5EF4-FFF2-40B4-BE49-F238E27FC236}">
                      <a16:creationId xmlns:a16="http://schemas.microsoft.com/office/drawing/2014/main" id="{8A29E2B7-5AD3-75DD-9096-6EEDD17AA616}"/>
                    </a:ext>
                  </a:extLst>
                </p:cNvPr>
                <p:cNvPicPr/>
                <p:nvPr/>
              </p:nvPicPr>
              <p:blipFill>
                <a:blip r:embed="rId41"/>
                <a:stretch>
                  <a:fillRect/>
                </a:stretch>
              </p:blipFill>
              <p:spPr>
                <a:xfrm>
                  <a:off x="5814998" y="4249950"/>
                  <a:ext cx="332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4D49BE31-C776-E9F9-3AB5-C300D48377ED}"/>
                    </a:ext>
                  </a:extLst>
                </p14:cNvPr>
                <p14:cNvContentPartPr/>
                <p14:nvPr/>
              </p14:nvContentPartPr>
              <p14:xfrm>
                <a:off x="6379838" y="3944310"/>
                <a:ext cx="399240" cy="447840"/>
              </p14:xfrm>
            </p:contentPart>
          </mc:Choice>
          <mc:Fallback xmlns="">
            <p:pic>
              <p:nvPicPr>
                <p:cNvPr id="28" name="Tinta 27">
                  <a:extLst>
                    <a:ext uri="{FF2B5EF4-FFF2-40B4-BE49-F238E27FC236}">
                      <a16:creationId xmlns:a16="http://schemas.microsoft.com/office/drawing/2014/main" id="{4D49BE31-C776-E9F9-3AB5-C300D48377ED}"/>
                    </a:ext>
                  </a:extLst>
                </p:cNvPr>
                <p:cNvPicPr/>
                <p:nvPr/>
              </p:nvPicPr>
              <p:blipFill>
                <a:blip r:embed="rId43"/>
                <a:stretch>
                  <a:fillRect/>
                </a:stretch>
              </p:blipFill>
              <p:spPr>
                <a:xfrm>
                  <a:off x="6343838" y="3908310"/>
                  <a:ext cx="47088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Tinta 28">
                  <a:extLst>
                    <a:ext uri="{FF2B5EF4-FFF2-40B4-BE49-F238E27FC236}">
                      <a16:creationId xmlns:a16="http://schemas.microsoft.com/office/drawing/2014/main" id="{1C9EDCD5-2A68-BAC5-A0AA-0BEEED5246BF}"/>
                    </a:ext>
                  </a:extLst>
                </p14:cNvPr>
                <p14:cNvContentPartPr/>
                <p14:nvPr/>
              </p14:nvContentPartPr>
              <p14:xfrm>
                <a:off x="7036838" y="3888870"/>
                <a:ext cx="332280" cy="468360"/>
              </p14:xfrm>
            </p:contentPart>
          </mc:Choice>
          <mc:Fallback xmlns="">
            <p:pic>
              <p:nvPicPr>
                <p:cNvPr id="29" name="Tinta 28">
                  <a:extLst>
                    <a:ext uri="{FF2B5EF4-FFF2-40B4-BE49-F238E27FC236}">
                      <a16:creationId xmlns:a16="http://schemas.microsoft.com/office/drawing/2014/main" id="{1C9EDCD5-2A68-BAC5-A0AA-0BEEED5246BF}"/>
                    </a:ext>
                  </a:extLst>
                </p:cNvPr>
                <p:cNvPicPr/>
                <p:nvPr/>
              </p:nvPicPr>
              <p:blipFill>
                <a:blip r:embed="rId45"/>
                <a:stretch>
                  <a:fillRect/>
                </a:stretch>
              </p:blipFill>
              <p:spPr>
                <a:xfrm>
                  <a:off x="7000838" y="3852870"/>
                  <a:ext cx="4039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Tinta 29">
                  <a:extLst>
                    <a:ext uri="{FF2B5EF4-FFF2-40B4-BE49-F238E27FC236}">
                      <a16:creationId xmlns:a16="http://schemas.microsoft.com/office/drawing/2014/main" id="{336784C0-A2B5-F92B-6DE4-972746D5AE8B}"/>
                    </a:ext>
                  </a:extLst>
                </p14:cNvPr>
                <p14:cNvContentPartPr/>
                <p14:nvPr/>
              </p14:nvContentPartPr>
              <p14:xfrm>
                <a:off x="7627958" y="3991470"/>
                <a:ext cx="393120" cy="327240"/>
              </p14:xfrm>
            </p:contentPart>
          </mc:Choice>
          <mc:Fallback xmlns="">
            <p:pic>
              <p:nvPicPr>
                <p:cNvPr id="30" name="Tinta 29">
                  <a:extLst>
                    <a:ext uri="{FF2B5EF4-FFF2-40B4-BE49-F238E27FC236}">
                      <a16:creationId xmlns:a16="http://schemas.microsoft.com/office/drawing/2014/main" id="{336784C0-A2B5-F92B-6DE4-972746D5AE8B}"/>
                    </a:ext>
                  </a:extLst>
                </p:cNvPr>
                <p:cNvPicPr/>
                <p:nvPr/>
              </p:nvPicPr>
              <p:blipFill>
                <a:blip r:embed="rId47"/>
                <a:stretch>
                  <a:fillRect/>
                </a:stretch>
              </p:blipFill>
              <p:spPr>
                <a:xfrm>
                  <a:off x="7592318" y="3955470"/>
                  <a:ext cx="4647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Tinta 30">
                  <a:extLst>
                    <a:ext uri="{FF2B5EF4-FFF2-40B4-BE49-F238E27FC236}">
                      <a16:creationId xmlns:a16="http://schemas.microsoft.com/office/drawing/2014/main" id="{4EB5292B-05C2-F518-3F96-87F167B87A26}"/>
                    </a:ext>
                  </a:extLst>
                </p14:cNvPr>
                <p14:cNvContentPartPr/>
                <p14:nvPr/>
              </p14:nvContentPartPr>
              <p14:xfrm>
                <a:off x="8094878" y="3594750"/>
                <a:ext cx="333000" cy="294120"/>
              </p14:xfrm>
            </p:contentPart>
          </mc:Choice>
          <mc:Fallback xmlns="">
            <p:pic>
              <p:nvPicPr>
                <p:cNvPr id="31" name="Tinta 30">
                  <a:extLst>
                    <a:ext uri="{FF2B5EF4-FFF2-40B4-BE49-F238E27FC236}">
                      <a16:creationId xmlns:a16="http://schemas.microsoft.com/office/drawing/2014/main" id="{4EB5292B-05C2-F518-3F96-87F167B87A26}"/>
                    </a:ext>
                  </a:extLst>
                </p:cNvPr>
                <p:cNvPicPr/>
                <p:nvPr/>
              </p:nvPicPr>
              <p:blipFill>
                <a:blip r:embed="rId49"/>
                <a:stretch>
                  <a:fillRect/>
                </a:stretch>
              </p:blipFill>
              <p:spPr>
                <a:xfrm>
                  <a:off x="8058878" y="3559110"/>
                  <a:ext cx="404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Tinta 31">
                  <a:extLst>
                    <a:ext uri="{FF2B5EF4-FFF2-40B4-BE49-F238E27FC236}">
                      <a16:creationId xmlns:a16="http://schemas.microsoft.com/office/drawing/2014/main" id="{2D681A41-4171-6318-7232-640192ECF9ED}"/>
                    </a:ext>
                  </a:extLst>
                </p14:cNvPr>
                <p14:cNvContentPartPr/>
                <p14:nvPr/>
              </p14:nvContentPartPr>
              <p14:xfrm>
                <a:off x="8428958" y="3387030"/>
                <a:ext cx="553320" cy="1440360"/>
              </p14:xfrm>
            </p:contentPart>
          </mc:Choice>
          <mc:Fallback xmlns="">
            <p:pic>
              <p:nvPicPr>
                <p:cNvPr id="32" name="Tinta 31">
                  <a:extLst>
                    <a:ext uri="{FF2B5EF4-FFF2-40B4-BE49-F238E27FC236}">
                      <a16:creationId xmlns:a16="http://schemas.microsoft.com/office/drawing/2014/main" id="{2D681A41-4171-6318-7232-640192ECF9ED}"/>
                    </a:ext>
                  </a:extLst>
                </p:cNvPr>
                <p:cNvPicPr/>
                <p:nvPr/>
              </p:nvPicPr>
              <p:blipFill>
                <a:blip r:embed="rId51"/>
                <a:stretch>
                  <a:fillRect/>
                </a:stretch>
              </p:blipFill>
              <p:spPr>
                <a:xfrm>
                  <a:off x="8392958" y="3351030"/>
                  <a:ext cx="624960" cy="151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Tinta 34">
                  <a:extLst>
                    <a:ext uri="{FF2B5EF4-FFF2-40B4-BE49-F238E27FC236}">
                      <a16:creationId xmlns:a16="http://schemas.microsoft.com/office/drawing/2014/main" id="{0FC65E86-A964-0699-2047-93C87168A651}"/>
                    </a:ext>
                  </a:extLst>
                </p14:cNvPr>
                <p14:cNvContentPartPr/>
                <p14:nvPr/>
              </p14:nvContentPartPr>
              <p14:xfrm>
                <a:off x="8962118" y="3961230"/>
                <a:ext cx="289080" cy="578160"/>
              </p14:xfrm>
            </p:contentPart>
          </mc:Choice>
          <mc:Fallback xmlns="">
            <p:pic>
              <p:nvPicPr>
                <p:cNvPr id="35" name="Tinta 34">
                  <a:extLst>
                    <a:ext uri="{FF2B5EF4-FFF2-40B4-BE49-F238E27FC236}">
                      <a16:creationId xmlns:a16="http://schemas.microsoft.com/office/drawing/2014/main" id="{0FC65E86-A964-0699-2047-93C87168A651}"/>
                    </a:ext>
                  </a:extLst>
                </p:cNvPr>
                <p:cNvPicPr/>
                <p:nvPr/>
              </p:nvPicPr>
              <p:blipFill>
                <a:blip r:embed="rId53"/>
                <a:stretch>
                  <a:fillRect/>
                </a:stretch>
              </p:blipFill>
              <p:spPr>
                <a:xfrm>
                  <a:off x="8926478" y="3925230"/>
                  <a:ext cx="36072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Tinta 35">
                  <a:extLst>
                    <a:ext uri="{FF2B5EF4-FFF2-40B4-BE49-F238E27FC236}">
                      <a16:creationId xmlns:a16="http://schemas.microsoft.com/office/drawing/2014/main" id="{45A5E00E-13A5-8DFF-610E-05D91E6E7038}"/>
                    </a:ext>
                  </a:extLst>
                </p14:cNvPr>
                <p14:cNvContentPartPr/>
                <p14:nvPr/>
              </p14:nvContentPartPr>
              <p14:xfrm>
                <a:off x="9516878" y="4116390"/>
                <a:ext cx="49320" cy="324360"/>
              </p14:xfrm>
            </p:contentPart>
          </mc:Choice>
          <mc:Fallback xmlns="">
            <p:pic>
              <p:nvPicPr>
                <p:cNvPr id="36" name="Tinta 35">
                  <a:extLst>
                    <a:ext uri="{FF2B5EF4-FFF2-40B4-BE49-F238E27FC236}">
                      <a16:creationId xmlns:a16="http://schemas.microsoft.com/office/drawing/2014/main" id="{45A5E00E-13A5-8DFF-610E-05D91E6E7038}"/>
                    </a:ext>
                  </a:extLst>
                </p:cNvPr>
                <p:cNvPicPr/>
                <p:nvPr/>
              </p:nvPicPr>
              <p:blipFill>
                <a:blip r:embed="rId55"/>
                <a:stretch>
                  <a:fillRect/>
                </a:stretch>
              </p:blipFill>
              <p:spPr>
                <a:xfrm>
                  <a:off x="9481238" y="4080750"/>
                  <a:ext cx="1209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Tinta 36">
                  <a:extLst>
                    <a:ext uri="{FF2B5EF4-FFF2-40B4-BE49-F238E27FC236}">
                      <a16:creationId xmlns:a16="http://schemas.microsoft.com/office/drawing/2014/main" id="{ACB8E086-952B-79E0-3825-E85D5705B456}"/>
                    </a:ext>
                  </a:extLst>
                </p14:cNvPr>
                <p14:cNvContentPartPr/>
                <p14:nvPr/>
              </p14:nvContentPartPr>
              <p14:xfrm>
                <a:off x="9648638" y="4094070"/>
                <a:ext cx="335880" cy="379800"/>
              </p14:xfrm>
            </p:contentPart>
          </mc:Choice>
          <mc:Fallback xmlns="">
            <p:pic>
              <p:nvPicPr>
                <p:cNvPr id="37" name="Tinta 36">
                  <a:extLst>
                    <a:ext uri="{FF2B5EF4-FFF2-40B4-BE49-F238E27FC236}">
                      <a16:creationId xmlns:a16="http://schemas.microsoft.com/office/drawing/2014/main" id="{ACB8E086-952B-79E0-3825-E85D5705B456}"/>
                    </a:ext>
                  </a:extLst>
                </p:cNvPr>
                <p:cNvPicPr/>
                <p:nvPr/>
              </p:nvPicPr>
              <p:blipFill>
                <a:blip r:embed="rId57"/>
                <a:stretch>
                  <a:fillRect/>
                </a:stretch>
              </p:blipFill>
              <p:spPr>
                <a:xfrm>
                  <a:off x="9612638" y="4058070"/>
                  <a:ext cx="4075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BF485205-D195-80BC-A74A-757053B20962}"/>
                    </a:ext>
                  </a:extLst>
                </p14:cNvPr>
                <p14:cNvContentPartPr/>
                <p14:nvPr/>
              </p14:nvContentPartPr>
              <p14:xfrm>
                <a:off x="9541358" y="3989670"/>
                <a:ext cx="348840" cy="84960"/>
              </p14:xfrm>
            </p:contentPart>
          </mc:Choice>
          <mc:Fallback xmlns="">
            <p:pic>
              <p:nvPicPr>
                <p:cNvPr id="38" name="Tinta 37">
                  <a:extLst>
                    <a:ext uri="{FF2B5EF4-FFF2-40B4-BE49-F238E27FC236}">
                      <a16:creationId xmlns:a16="http://schemas.microsoft.com/office/drawing/2014/main" id="{BF485205-D195-80BC-A74A-757053B20962}"/>
                    </a:ext>
                  </a:extLst>
                </p:cNvPr>
                <p:cNvPicPr/>
                <p:nvPr/>
              </p:nvPicPr>
              <p:blipFill>
                <a:blip r:embed="rId59"/>
                <a:stretch>
                  <a:fillRect/>
                </a:stretch>
              </p:blipFill>
              <p:spPr>
                <a:xfrm>
                  <a:off x="9505718" y="3954030"/>
                  <a:ext cx="420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BC7DC080-59B1-6CB1-1C7B-1679CBBBF4DD}"/>
                    </a:ext>
                  </a:extLst>
                </p14:cNvPr>
                <p14:cNvContentPartPr/>
                <p14:nvPr/>
              </p14:nvContentPartPr>
              <p14:xfrm>
                <a:off x="10146878" y="4023870"/>
                <a:ext cx="371160" cy="502200"/>
              </p14:xfrm>
            </p:contentPart>
          </mc:Choice>
          <mc:Fallback xmlns="">
            <p:pic>
              <p:nvPicPr>
                <p:cNvPr id="39" name="Tinta 38">
                  <a:extLst>
                    <a:ext uri="{FF2B5EF4-FFF2-40B4-BE49-F238E27FC236}">
                      <a16:creationId xmlns:a16="http://schemas.microsoft.com/office/drawing/2014/main" id="{BC7DC080-59B1-6CB1-1C7B-1679CBBBF4DD}"/>
                    </a:ext>
                  </a:extLst>
                </p:cNvPr>
                <p:cNvPicPr/>
                <p:nvPr/>
              </p:nvPicPr>
              <p:blipFill>
                <a:blip r:embed="rId61"/>
                <a:stretch>
                  <a:fillRect/>
                </a:stretch>
              </p:blipFill>
              <p:spPr>
                <a:xfrm>
                  <a:off x="10111238" y="3988230"/>
                  <a:ext cx="44280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174AFEF6-A284-A9C1-137B-F35B7CF57AF8}"/>
                    </a:ext>
                  </a:extLst>
                </p14:cNvPr>
                <p14:cNvContentPartPr/>
                <p14:nvPr/>
              </p14:nvContentPartPr>
              <p14:xfrm>
                <a:off x="10305638" y="4315830"/>
                <a:ext cx="330480" cy="431280"/>
              </p14:xfrm>
            </p:contentPart>
          </mc:Choice>
          <mc:Fallback xmlns="">
            <p:pic>
              <p:nvPicPr>
                <p:cNvPr id="40" name="Tinta 39">
                  <a:extLst>
                    <a:ext uri="{FF2B5EF4-FFF2-40B4-BE49-F238E27FC236}">
                      <a16:creationId xmlns:a16="http://schemas.microsoft.com/office/drawing/2014/main" id="{174AFEF6-A284-A9C1-137B-F35B7CF57AF8}"/>
                    </a:ext>
                  </a:extLst>
                </p:cNvPr>
                <p:cNvPicPr/>
                <p:nvPr/>
              </p:nvPicPr>
              <p:blipFill>
                <a:blip r:embed="rId63"/>
                <a:stretch>
                  <a:fillRect/>
                </a:stretch>
              </p:blipFill>
              <p:spPr>
                <a:xfrm>
                  <a:off x="10269998" y="4279830"/>
                  <a:ext cx="4021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Tinta 41">
                  <a:extLst>
                    <a:ext uri="{FF2B5EF4-FFF2-40B4-BE49-F238E27FC236}">
                      <a16:creationId xmlns:a16="http://schemas.microsoft.com/office/drawing/2014/main" id="{C2CE8CF7-8603-6ADC-C6D0-1C6C6FDE6684}"/>
                    </a:ext>
                  </a:extLst>
                </p14:cNvPr>
                <p14:cNvContentPartPr/>
                <p14:nvPr/>
              </p14:nvContentPartPr>
              <p14:xfrm>
                <a:off x="1320398" y="5570790"/>
                <a:ext cx="534240" cy="777960"/>
              </p14:xfrm>
            </p:contentPart>
          </mc:Choice>
          <mc:Fallback xmlns="">
            <p:pic>
              <p:nvPicPr>
                <p:cNvPr id="42" name="Tinta 41">
                  <a:extLst>
                    <a:ext uri="{FF2B5EF4-FFF2-40B4-BE49-F238E27FC236}">
                      <a16:creationId xmlns:a16="http://schemas.microsoft.com/office/drawing/2014/main" id="{C2CE8CF7-8603-6ADC-C6D0-1C6C6FDE6684}"/>
                    </a:ext>
                  </a:extLst>
                </p:cNvPr>
                <p:cNvPicPr/>
                <p:nvPr/>
              </p:nvPicPr>
              <p:blipFill>
                <a:blip r:embed="rId65"/>
                <a:stretch>
                  <a:fillRect/>
                </a:stretch>
              </p:blipFill>
              <p:spPr>
                <a:xfrm>
                  <a:off x="1284398" y="5535150"/>
                  <a:ext cx="60588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Tinta 42">
                  <a:extLst>
                    <a:ext uri="{FF2B5EF4-FFF2-40B4-BE49-F238E27FC236}">
                      <a16:creationId xmlns:a16="http://schemas.microsoft.com/office/drawing/2014/main" id="{7320AEE0-9F92-EAB7-55D1-29648F187D08}"/>
                    </a:ext>
                  </a:extLst>
                </p14:cNvPr>
                <p14:cNvContentPartPr/>
                <p14:nvPr/>
              </p14:nvContentPartPr>
              <p14:xfrm>
                <a:off x="2035718" y="5928990"/>
                <a:ext cx="404640" cy="312840"/>
              </p14:xfrm>
            </p:contentPart>
          </mc:Choice>
          <mc:Fallback xmlns="">
            <p:pic>
              <p:nvPicPr>
                <p:cNvPr id="43" name="Tinta 42">
                  <a:extLst>
                    <a:ext uri="{FF2B5EF4-FFF2-40B4-BE49-F238E27FC236}">
                      <a16:creationId xmlns:a16="http://schemas.microsoft.com/office/drawing/2014/main" id="{7320AEE0-9F92-EAB7-55D1-29648F187D08}"/>
                    </a:ext>
                  </a:extLst>
                </p:cNvPr>
                <p:cNvPicPr/>
                <p:nvPr/>
              </p:nvPicPr>
              <p:blipFill>
                <a:blip r:embed="rId67"/>
                <a:stretch>
                  <a:fillRect/>
                </a:stretch>
              </p:blipFill>
              <p:spPr>
                <a:xfrm>
                  <a:off x="2000078" y="5893350"/>
                  <a:ext cx="4762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Tinta 43">
                  <a:extLst>
                    <a:ext uri="{FF2B5EF4-FFF2-40B4-BE49-F238E27FC236}">
                      <a16:creationId xmlns:a16="http://schemas.microsoft.com/office/drawing/2014/main" id="{A3DEBCDD-9651-34D7-9467-94083084873B}"/>
                    </a:ext>
                  </a:extLst>
                </p14:cNvPr>
                <p14:cNvContentPartPr/>
                <p14:nvPr/>
              </p14:nvContentPartPr>
              <p14:xfrm>
                <a:off x="2941478" y="5602830"/>
                <a:ext cx="24840" cy="362520"/>
              </p14:xfrm>
            </p:contentPart>
          </mc:Choice>
          <mc:Fallback xmlns="">
            <p:pic>
              <p:nvPicPr>
                <p:cNvPr id="44" name="Tinta 43">
                  <a:extLst>
                    <a:ext uri="{FF2B5EF4-FFF2-40B4-BE49-F238E27FC236}">
                      <a16:creationId xmlns:a16="http://schemas.microsoft.com/office/drawing/2014/main" id="{A3DEBCDD-9651-34D7-9467-94083084873B}"/>
                    </a:ext>
                  </a:extLst>
                </p:cNvPr>
                <p:cNvPicPr/>
                <p:nvPr/>
              </p:nvPicPr>
              <p:blipFill>
                <a:blip r:embed="rId69"/>
                <a:stretch>
                  <a:fillRect/>
                </a:stretch>
              </p:blipFill>
              <p:spPr>
                <a:xfrm>
                  <a:off x="2905838" y="5567190"/>
                  <a:ext cx="964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Tinta 44">
                  <a:extLst>
                    <a:ext uri="{FF2B5EF4-FFF2-40B4-BE49-F238E27FC236}">
                      <a16:creationId xmlns:a16="http://schemas.microsoft.com/office/drawing/2014/main" id="{713DF0A0-1094-2D53-45C3-70093582DA7D}"/>
                    </a:ext>
                  </a:extLst>
                </p14:cNvPr>
                <p14:cNvContentPartPr/>
                <p14:nvPr/>
              </p14:nvContentPartPr>
              <p14:xfrm>
                <a:off x="3108518" y="5456670"/>
                <a:ext cx="126360" cy="924480"/>
              </p14:xfrm>
            </p:contentPart>
          </mc:Choice>
          <mc:Fallback xmlns="">
            <p:pic>
              <p:nvPicPr>
                <p:cNvPr id="45" name="Tinta 44">
                  <a:extLst>
                    <a:ext uri="{FF2B5EF4-FFF2-40B4-BE49-F238E27FC236}">
                      <a16:creationId xmlns:a16="http://schemas.microsoft.com/office/drawing/2014/main" id="{713DF0A0-1094-2D53-45C3-70093582DA7D}"/>
                    </a:ext>
                  </a:extLst>
                </p:cNvPr>
                <p:cNvPicPr/>
                <p:nvPr/>
              </p:nvPicPr>
              <p:blipFill>
                <a:blip r:embed="rId71"/>
                <a:stretch>
                  <a:fillRect/>
                </a:stretch>
              </p:blipFill>
              <p:spPr>
                <a:xfrm>
                  <a:off x="3072878" y="5421030"/>
                  <a:ext cx="19800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Tinta 45">
                  <a:extLst>
                    <a:ext uri="{FF2B5EF4-FFF2-40B4-BE49-F238E27FC236}">
                      <a16:creationId xmlns:a16="http://schemas.microsoft.com/office/drawing/2014/main" id="{71D09E48-2B93-CBEA-D7E9-2F6FA5D1FA50}"/>
                    </a:ext>
                  </a:extLst>
                </p14:cNvPr>
                <p14:cNvContentPartPr/>
                <p14:nvPr/>
              </p14:nvContentPartPr>
              <p14:xfrm>
                <a:off x="3345758" y="6052830"/>
                <a:ext cx="398520" cy="378720"/>
              </p14:xfrm>
            </p:contentPart>
          </mc:Choice>
          <mc:Fallback xmlns="">
            <p:pic>
              <p:nvPicPr>
                <p:cNvPr id="46" name="Tinta 45">
                  <a:extLst>
                    <a:ext uri="{FF2B5EF4-FFF2-40B4-BE49-F238E27FC236}">
                      <a16:creationId xmlns:a16="http://schemas.microsoft.com/office/drawing/2014/main" id="{71D09E48-2B93-CBEA-D7E9-2F6FA5D1FA50}"/>
                    </a:ext>
                  </a:extLst>
                </p:cNvPr>
                <p:cNvPicPr/>
                <p:nvPr/>
              </p:nvPicPr>
              <p:blipFill>
                <a:blip r:embed="rId73"/>
                <a:stretch>
                  <a:fillRect/>
                </a:stretch>
              </p:blipFill>
              <p:spPr>
                <a:xfrm>
                  <a:off x="3310118" y="6017190"/>
                  <a:ext cx="4701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Tinta 46">
                  <a:extLst>
                    <a:ext uri="{FF2B5EF4-FFF2-40B4-BE49-F238E27FC236}">
                      <a16:creationId xmlns:a16="http://schemas.microsoft.com/office/drawing/2014/main" id="{8F650E8C-64A1-6997-D9DD-130992A37D8F}"/>
                    </a:ext>
                  </a:extLst>
                </p14:cNvPr>
                <p14:cNvContentPartPr/>
                <p14:nvPr/>
              </p14:nvContentPartPr>
              <p14:xfrm>
                <a:off x="3656798" y="5532270"/>
                <a:ext cx="274320" cy="489240"/>
              </p14:xfrm>
            </p:contentPart>
          </mc:Choice>
          <mc:Fallback xmlns="">
            <p:pic>
              <p:nvPicPr>
                <p:cNvPr id="47" name="Tinta 46">
                  <a:extLst>
                    <a:ext uri="{FF2B5EF4-FFF2-40B4-BE49-F238E27FC236}">
                      <a16:creationId xmlns:a16="http://schemas.microsoft.com/office/drawing/2014/main" id="{8F650E8C-64A1-6997-D9DD-130992A37D8F}"/>
                    </a:ext>
                  </a:extLst>
                </p:cNvPr>
                <p:cNvPicPr/>
                <p:nvPr/>
              </p:nvPicPr>
              <p:blipFill>
                <a:blip r:embed="rId75"/>
                <a:stretch>
                  <a:fillRect/>
                </a:stretch>
              </p:blipFill>
              <p:spPr>
                <a:xfrm>
                  <a:off x="3620798" y="5496630"/>
                  <a:ext cx="34596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Tinta 49">
                  <a:extLst>
                    <a:ext uri="{FF2B5EF4-FFF2-40B4-BE49-F238E27FC236}">
                      <a16:creationId xmlns:a16="http://schemas.microsoft.com/office/drawing/2014/main" id="{4EDE6293-CD14-7FCE-FE18-E135BD959A76}"/>
                    </a:ext>
                  </a:extLst>
                </p14:cNvPr>
                <p14:cNvContentPartPr/>
                <p14:nvPr/>
              </p14:nvContentPartPr>
              <p14:xfrm>
                <a:off x="4298678" y="5432190"/>
                <a:ext cx="181800" cy="819720"/>
              </p14:xfrm>
            </p:contentPart>
          </mc:Choice>
          <mc:Fallback xmlns="">
            <p:pic>
              <p:nvPicPr>
                <p:cNvPr id="50" name="Tinta 49">
                  <a:extLst>
                    <a:ext uri="{FF2B5EF4-FFF2-40B4-BE49-F238E27FC236}">
                      <a16:creationId xmlns:a16="http://schemas.microsoft.com/office/drawing/2014/main" id="{4EDE6293-CD14-7FCE-FE18-E135BD959A76}"/>
                    </a:ext>
                  </a:extLst>
                </p:cNvPr>
                <p:cNvPicPr/>
                <p:nvPr/>
              </p:nvPicPr>
              <p:blipFill>
                <a:blip r:embed="rId77"/>
                <a:stretch>
                  <a:fillRect/>
                </a:stretch>
              </p:blipFill>
              <p:spPr>
                <a:xfrm>
                  <a:off x="4262678" y="5396190"/>
                  <a:ext cx="253440" cy="891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Tinta 50">
                  <a:extLst>
                    <a:ext uri="{FF2B5EF4-FFF2-40B4-BE49-F238E27FC236}">
                      <a16:creationId xmlns:a16="http://schemas.microsoft.com/office/drawing/2014/main" id="{F49EE1EC-D5EB-4813-AE89-697B73E019FA}"/>
                    </a:ext>
                  </a:extLst>
                </p14:cNvPr>
                <p14:cNvContentPartPr/>
                <p14:nvPr/>
              </p14:nvContentPartPr>
              <p14:xfrm>
                <a:off x="4673798" y="5756910"/>
                <a:ext cx="699120" cy="312840"/>
              </p14:xfrm>
            </p:contentPart>
          </mc:Choice>
          <mc:Fallback xmlns="">
            <p:pic>
              <p:nvPicPr>
                <p:cNvPr id="51" name="Tinta 50">
                  <a:extLst>
                    <a:ext uri="{FF2B5EF4-FFF2-40B4-BE49-F238E27FC236}">
                      <a16:creationId xmlns:a16="http://schemas.microsoft.com/office/drawing/2014/main" id="{F49EE1EC-D5EB-4813-AE89-697B73E019FA}"/>
                    </a:ext>
                  </a:extLst>
                </p:cNvPr>
                <p:cNvPicPr/>
                <p:nvPr/>
              </p:nvPicPr>
              <p:blipFill>
                <a:blip r:embed="rId79"/>
                <a:stretch>
                  <a:fillRect/>
                </a:stretch>
              </p:blipFill>
              <p:spPr>
                <a:xfrm>
                  <a:off x="4637798" y="5720910"/>
                  <a:ext cx="7707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Tinta 51">
                  <a:extLst>
                    <a:ext uri="{FF2B5EF4-FFF2-40B4-BE49-F238E27FC236}">
                      <a16:creationId xmlns:a16="http://schemas.microsoft.com/office/drawing/2014/main" id="{11B1C73F-C1B5-50FD-9690-A17CDEAA2DF3}"/>
                    </a:ext>
                  </a:extLst>
                </p14:cNvPr>
                <p14:cNvContentPartPr/>
                <p14:nvPr/>
              </p14:nvContentPartPr>
              <p14:xfrm>
                <a:off x="5474438" y="5394030"/>
                <a:ext cx="1113120" cy="663840"/>
              </p14:xfrm>
            </p:contentPart>
          </mc:Choice>
          <mc:Fallback xmlns="">
            <p:pic>
              <p:nvPicPr>
                <p:cNvPr id="52" name="Tinta 51">
                  <a:extLst>
                    <a:ext uri="{FF2B5EF4-FFF2-40B4-BE49-F238E27FC236}">
                      <a16:creationId xmlns:a16="http://schemas.microsoft.com/office/drawing/2014/main" id="{11B1C73F-C1B5-50FD-9690-A17CDEAA2DF3}"/>
                    </a:ext>
                  </a:extLst>
                </p:cNvPr>
                <p:cNvPicPr/>
                <p:nvPr/>
              </p:nvPicPr>
              <p:blipFill>
                <a:blip r:embed="rId81"/>
                <a:stretch>
                  <a:fillRect/>
                </a:stretch>
              </p:blipFill>
              <p:spPr>
                <a:xfrm>
                  <a:off x="5438438" y="5358030"/>
                  <a:ext cx="118476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Tinta 52">
                  <a:extLst>
                    <a:ext uri="{FF2B5EF4-FFF2-40B4-BE49-F238E27FC236}">
                      <a16:creationId xmlns:a16="http://schemas.microsoft.com/office/drawing/2014/main" id="{51C7E1AD-EB0E-91DD-7819-C34D5B8A4E41}"/>
                    </a:ext>
                  </a:extLst>
                </p14:cNvPr>
                <p14:cNvContentPartPr/>
                <p14:nvPr/>
              </p14:nvContentPartPr>
              <p14:xfrm>
                <a:off x="5597918" y="5466390"/>
                <a:ext cx="385920" cy="44280"/>
              </p14:xfrm>
            </p:contentPart>
          </mc:Choice>
          <mc:Fallback xmlns="">
            <p:pic>
              <p:nvPicPr>
                <p:cNvPr id="53" name="Tinta 52">
                  <a:extLst>
                    <a:ext uri="{FF2B5EF4-FFF2-40B4-BE49-F238E27FC236}">
                      <a16:creationId xmlns:a16="http://schemas.microsoft.com/office/drawing/2014/main" id="{51C7E1AD-EB0E-91DD-7819-C34D5B8A4E41}"/>
                    </a:ext>
                  </a:extLst>
                </p:cNvPr>
                <p:cNvPicPr/>
                <p:nvPr/>
              </p:nvPicPr>
              <p:blipFill>
                <a:blip r:embed="rId83"/>
                <a:stretch>
                  <a:fillRect/>
                </a:stretch>
              </p:blipFill>
              <p:spPr>
                <a:xfrm>
                  <a:off x="5561918" y="5430750"/>
                  <a:ext cx="4575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Tinta 53">
                  <a:extLst>
                    <a:ext uri="{FF2B5EF4-FFF2-40B4-BE49-F238E27FC236}">
                      <a16:creationId xmlns:a16="http://schemas.microsoft.com/office/drawing/2014/main" id="{CA5F79D8-EE5C-DE28-9DCB-5BD276EA92F4}"/>
                    </a:ext>
                  </a:extLst>
                </p14:cNvPr>
                <p14:cNvContentPartPr/>
                <p14:nvPr/>
              </p14:nvContentPartPr>
              <p14:xfrm>
                <a:off x="6862598" y="5347590"/>
                <a:ext cx="1181160" cy="658440"/>
              </p14:xfrm>
            </p:contentPart>
          </mc:Choice>
          <mc:Fallback xmlns="">
            <p:pic>
              <p:nvPicPr>
                <p:cNvPr id="54" name="Tinta 53">
                  <a:extLst>
                    <a:ext uri="{FF2B5EF4-FFF2-40B4-BE49-F238E27FC236}">
                      <a16:creationId xmlns:a16="http://schemas.microsoft.com/office/drawing/2014/main" id="{CA5F79D8-EE5C-DE28-9DCB-5BD276EA92F4}"/>
                    </a:ext>
                  </a:extLst>
                </p:cNvPr>
                <p:cNvPicPr/>
                <p:nvPr/>
              </p:nvPicPr>
              <p:blipFill>
                <a:blip r:embed="rId85"/>
                <a:stretch>
                  <a:fillRect/>
                </a:stretch>
              </p:blipFill>
              <p:spPr>
                <a:xfrm>
                  <a:off x="6826598" y="5311590"/>
                  <a:ext cx="125280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Tinta 54">
                  <a:extLst>
                    <a:ext uri="{FF2B5EF4-FFF2-40B4-BE49-F238E27FC236}">
                      <a16:creationId xmlns:a16="http://schemas.microsoft.com/office/drawing/2014/main" id="{D1AAD933-E027-3E50-5ECC-F782C4019F83}"/>
                    </a:ext>
                  </a:extLst>
                </p14:cNvPr>
                <p14:cNvContentPartPr/>
                <p14:nvPr/>
              </p14:nvContentPartPr>
              <p14:xfrm>
                <a:off x="7995518" y="5174070"/>
                <a:ext cx="326520" cy="1112400"/>
              </p14:xfrm>
            </p:contentPart>
          </mc:Choice>
          <mc:Fallback xmlns="">
            <p:pic>
              <p:nvPicPr>
                <p:cNvPr id="55" name="Tinta 54">
                  <a:extLst>
                    <a:ext uri="{FF2B5EF4-FFF2-40B4-BE49-F238E27FC236}">
                      <a16:creationId xmlns:a16="http://schemas.microsoft.com/office/drawing/2014/main" id="{D1AAD933-E027-3E50-5ECC-F782C4019F83}"/>
                    </a:ext>
                  </a:extLst>
                </p:cNvPr>
                <p:cNvPicPr/>
                <p:nvPr/>
              </p:nvPicPr>
              <p:blipFill>
                <a:blip r:embed="rId87"/>
                <a:stretch>
                  <a:fillRect/>
                </a:stretch>
              </p:blipFill>
              <p:spPr>
                <a:xfrm>
                  <a:off x="7959878" y="5138430"/>
                  <a:ext cx="398160" cy="1184040"/>
                </a:xfrm>
                <a:prstGeom prst="rect">
                  <a:avLst/>
                </a:prstGeom>
              </p:spPr>
            </p:pic>
          </mc:Fallback>
        </mc:AlternateContent>
      </p:grpSp>
      <p:grpSp>
        <p:nvGrpSpPr>
          <p:cNvPr id="72" name="Agrupar 71">
            <a:extLst>
              <a:ext uri="{FF2B5EF4-FFF2-40B4-BE49-F238E27FC236}">
                <a16:creationId xmlns:a16="http://schemas.microsoft.com/office/drawing/2014/main" id="{9A44CB38-2DD8-88AD-CB77-AD30E1728CA5}"/>
              </a:ext>
            </a:extLst>
          </p:cNvPr>
          <p:cNvGrpSpPr/>
          <p:nvPr/>
        </p:nvGrpSpPr>
        <p:grpSpPr>
          <a:xfrm>
            <a:off x="8892638" y="4990470"/>
            <a:ext cx="3278520" cy="1334520"/>
            <a:chOff x="8892638" y="4990470"/>
            <a:chExt cx="3278520" cy="1334520"/>
          </a:xfrm>
        </p:grpSpPr>
        <mc:AlternateContent xmlns:mc="http://schemas.openxmlformats.org/markup-compatibility/2006" xmlns:p14="http://schemas.microsoft.com/office/powerpoint/2010/main">
          <mc:Choice Requires="p14">
            <p:contentPart p14:bwMode="auto" r:id="rId88">
              <p14:nvContentPartPr>
                <p14:cNvPr id="57" name="Tinta 56">
                  <a:extLst>
                    <a:ext uri="{FF2B5EF4-FFF2-40B4-BE49-F238E27FC236}">
                      <a16:creationId xmlns:a16="http://schemas.microsoft.com/office/drawing/2014/main" id="{9FDABA4F-C347-0916-C9DD-6905C767C024}"/>
                    </a:ext>
                  </a:extLst>
                </p14:cNvPr>
                <p14:cNvContentPartPr/>
                <p14:nvPr/>
              </p14:nvContentPartPr>
              <p14:xfrm>
                <a:off x="8892638" y="5377110"/>
                <a:ext cx="96480" cy="399960"/>
              </p14:xfrm>
            </p:contentPart>
          </mc:Choice>
          <mc:Fallback xmlns="">
            <p:pic>
              <p:nvPicPr>
                <p:cNvPr id="57" name="Tinta 56">
                  <a:extLst>
                    <a:ext uri="{FF2B5EF4-FFF2-40B4-BE49-F238E27FC236}">
                      <a16:creationId xmlns:a16="http://schemas.microsoft.com/office/drawing/2014/main" id="{9FDABA4F-C347-0916-C9DD-6905C767C024}"/>
                    </a:ext>
                  </a:extLst>
                </p:cNvPr>
                <p:cNvPicPr/>
                <p:nvPr/>
              </p:nvPicPr>
              <p:blipFill>
                <a:blip r:embed="rId89"/>
                <a:stretch>
                  <a:fillRect/>
                </a:stretch>
              </p:blipFill>
              <p:spPr>
                <a:xfrm>
                  <a:off x="8856998" y="5341110"/>
                  <a:ext cx="16812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Tinta 57">
                  <a:extLst>
                    <a:ext uri="{FF2B5EF4-FFF2-40B4-BE49-F238E27FC236}">
                      <a16:creationId xmlns:a16="http://schemas.microsoft.com/office/drawing/2014/main" id="{F53BB2BF-63F1-0813-1742-8DD00CE7D5FB}"/>
                    </a:ext>
                  </a:extLst>
                </p14:cNvPr>
                <p14:cNvContentPartPr/>
                <p14:nvPr/>
              </p14:nvContentPartPr>
              <p14:xfrm>
                <a:off x="9111518" y="5306190"/>
                <a:ext cx="198720" cy="905400"/>
              </p14:xfrm>
            </p:contentPart>
          </mc:Choice>
          <mc:Fallback xmlns="">
            <p:pic>
              <p:nvPicPr>
                <p:cNvPr id="58" name="Tinta 57">
                  <a:extLst>
                    <a:ext uri="{FF2B5EF4-FFF2-40B4-BE49-F238E27FC236}">
                      <a16:creationId xmlns:a16="http://schemas.microsoft.com/office/drawing/2014/main" id="{F53BB2BF-63F1-0813-1742-8DD00CE7D5FB}"/>
                    </a:ext>
                  </a:extLst>
                </p:cNvPr>
                <p:cNvPicPr/>
                <p:nvPr/>
              </p:nvPicPr>
              <p:blipFill>
                <a:blip r:embed="rId91"/>
                <a:stretch>
                  <a:fillRect/>
                </a:stretch>
              </p:blipFill>
              <p:spPr>
                <a:xfrm>
                  <a:off x="9075878" y="5270550"/>
                  <a:ext cx="270360" cy="977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Tinta 58">
                  <a:extLst>
                    <a:ext uri="{FF2B5EF4-FFF2-40B4-BE49-F238E27FC236}">
                      <a16:creationId xmlns:a16="http://schemas.microsoft.com/office/drawing/2014/main" id="{8894D0CC-928C-6BF8-C60E-FA4165EADCE6}"/>
                    </a:ext>
                  </a:extLst>
                </p14:cNvPr>
                <p14:cNvContentPartPr/>
                <p14:nvPr/>
              </p14:nvContentPartPr>
              <p14:xfrm>
                <a:off x="9276038" y="5956710"/>
                <a:ext cx="316080" cy="287640"/>
              </p14:xfrm>
            </p:contentPart>
          </mc:Choice>
          <mc:Fallback xmlns="">
            <p:pic>
              <p:nvPicPr>
                <p:cNvPr id="59" name="Tinta 58">
                  <a:extLst>
                    <a:ext uri="{FF2B5EF4-FFF2-40B4-BE49-F238E27FC236}">
                      <a16:creationId xmlns:a16="http://schemas.microsoft.com/office/drawing/2014/main" id="{8894D0CC-928C-6BF8-C60E-FA4165EADCE6}"/>
                    </a:ext>
                  </a:extLst>
                </p:cNvPr>
                <p:cNvPicPr/>
                <p:nvPr/>
              </p:nvPicPr>
              <p:blipFill>
                <a:blip r:embed="rId93"/>
                <a:stretch>
                  <a:fillRect/>
                </a:stretch>
              </p:blipFill>
              <p:spPr>
                <a:xfrm>
                  <a:off x="9240038" y="5921070"/>
                  <a:ext cx="3877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Tinta 59">
                  <a:extLst>
                    <a:ext uri="{FF2B5EF4-FFF2-40B4-BE49-F238E27FC236}">
                      <a16:creationId xmlns:a16="http://schemas.microsoft.com/office/drawing/2014/main" id="{05C2921B-D3A9-DFCC-893D-45AA62E7E8B7}"/>
                    </a:ext>
                  </a:extLst>
                </p14:cNvPr>
                <p14:cNvContentPartPr/>
                <p14:nvPr/>
              </p14:nvContentPartPr>
              <p14:xfrm>
                <a:off x="9590318" y="5718390"/>
                <a:ext cx="193680" cy="233640"/>
              </p14:xfrm>
            </p:contentPart>
          </mc:Choice>
          <mc:Fallback xmlns="">
            <p:pic>
              <p:nvPicPr>
                <p:cNvPr id="60" name="Tinta 59">
                  <a:extLst>
                    <a:ext uri="{FF2B5EF4-FFF2-40B4-BE49-F238E27FC236}">
                      <a16:creationId xmlns:a16="http://schemas.microsoft.com/office/drawing/2014/main" id="{05C2921B-D3A9-DFCC-893D-45AA62E7E8B7}"/>
                    </a:ext>
                  </a:extLst>
                </p:cNvPr>
                <p:cNvPicPr/>
                <p:nvPr/>
              </p:nvPicPr>
              <p:blipFill>
                <a:blip r:embed="rId95"/>
                <a:stretch>
                  <a:fillRect/>
                </a:stretch>
              </p:blipFill>
              <p:spPr>
                <a:xfrm>
                  <a:off x="9554318" y="5682750"/>
                  <a:ext cx="265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Tinta 60">
                  <a:extLst>
                    <a:ext uri="{FF2B5EF4-FFF2-40B4-BE49-F238E27FC236}">
                      <a16:creationId xmlns:a16="http://schemas.microsoft.com/office/drawing/2014/main" id="{249C3109-B7E4-D2F8-BCB1-2003FA774175}"/>
                    </a:ext>
                  </a:extLst>
                </p14:cNvPr>
                <p14:cNvContentPartPr/>
                <p14:nvPr/>
              </p14:nvContentPartPr>
              <p14:xfrm>
                <a:off x="9746198" y="5684190"/>
                <a:ext cx="91440" cy="371880"/>
              </p14:xfrm>
            </p:contentPart>
          </mc:Choice>
          <mc:Fallback xmlns="">
            <p:pic>
              <p:nvPicPr>
                <p:cNvPr id="61" name="Tinta 60">
                  <a:extLst>
                    <a:ext uri="{FF2B5EF4-FFF2-40B4-BE49-F238E27FC236}">
                      <a16:creationId xmlns:a16="http://schemas.microsoft.com/office/drawing/2014/main" id="{249C3109-B7E4-D2F8-BCB1-2003FA774175}"/>
                    </a:ext>
                  </a:extLst>
                </p:cNvPr>
                <p:cNvPicPr/>
                <p:nvPr/>
              </p:nvPicPr>
              <p:blipFill>
                <a:blip r:embed="rId97"/>
                <a:stretch>
                  <a:fillRect/>
                </a:stretch>
              </p:blipFill>
              <p:spPr>
                <a:xfrm>
                  <a:off x="9710198" y="5648190"/>
                  <a:ext cx="1630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Tinta 61">
                  <a:extLst>
                    <a:ext uri="{FF2B5EF4-FFF2-40B4-BE49-F238E27FC236}">
                      <a16:creationId xmlns:a16="http://schemas.microsoft.com/office/drawing/2014/main" id="{8A59B711-6EAF-19C4-43E8-583BBA75C915}"/>
                    </a:ext>
                  </a:extLst>
                </p14:cNvPr>
                <p14:cNvContentPartPr/>
                <p14:nvPr/>
              </p14:nvContentPartPr>
              <p14:xfrm>
                <a:off x="10003238" y="5135190"/>
                <a:ext cx="231840" cy="1189800"/>
              </p14:xfrm>
            </p:contentPart>
          </mc:Choice>
          <mc:Fallback xmlns="">
            <p:pic>
              <p:nvPicPr>
                <p:cNvPr id="62" name="Tinta 61">
                  <a:extLst>
                    <a:ext uri="{FF2B5EF4-FFF2-40B4-BE49-F238E27FC236}">
                      <a16:creationId xmlns:a16="http://schemas.microsoft.com/office/drawing/2014/main" id="{8A59B711-6EAF-19C4-43E8-583BBA75C915}"/>
                    </a:ext>
                  </a:extLst>
                </p:cNvPr>
                <p:cNvPicPr/>
                <p:nvPr/>
              </p:nvPicPr>
              <p:blipFill>
                <a:blip r:embed="rId99"/>
                <a:stretch>
                  <a:fillRect/>
                </a:stretch>
              </p:blipFill>
              <p:spPr>
                <a:xfrm>
                  <a:off x="9967238" y="5099550"/>
                  <a:ext cx="303480" cy="1261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Tinta 62">
                  <a:extLst>
                    <a:ext uri="{FF2B5EF4-FFF2-40B4-BE49-F238E27FC236}">
                      <a16:creationId xmlns:a16="http://schemas.microsoft.com/office/drawing/2014/main" id="{9D4B2A42-5317-A521-C319-15B7986C9819}"/>
                    </a:ext>
                  </a:extLst>
                </p14:cNvPr>
                <p14:cNvContentPartPr/>
                <p14:nvPr/>
              </p14:nvContentPartPr>
              <p14:xfrm>
                <a:off x="10408958" y="5735310"/>
                <a:ext cx="291600" cy="367200"/>
              </p14:xfrm>
            </p:contentPart>
          </mc:Choice>
          <mc:Fallback xmlns="">
            <p:pic>
              <p:nvPicPr>
                <p:cNvPr id="63" name="Tinta 62">
                  <a:extLst>
                    <a:ext uri="{FF2B5EF4-FFF2-40B4-BE49-F238E27FC236}">
                      <a16:creationId xmlns:a16="http://schemas.microsoft.com/office/drawing/2014/main" id="{9D4B2A42-5317-A521-C319-15B7986C9819}"/>
                    </a:ext>
                  </a:extLst>
                </p:cNvPr>
                <p:cNvPicPr/>
                <p:nvPr/>
              </p:nvPicPr>
              <p:blipFill>
                <a:blip r:embed="rId101"/>
                <a:stretch>
                  <a:fillRect/>
                </a:stretch>
              </p:blipFill>
              <p:spPr>
                <a:xfrm>
                  <a:off x="10372958" y="5699670"/>
                  <a:ext cx="363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Tinta 63">
                  <a:extLst>
                    <a:ext uri="{FF2B5EF4-FFF2-40B4-BE49-F238E27FC236}">
                      <a16:creationId xmlns:a16="http://schemas.microsoft.com/office/drawing/2014/main" id="{E463EBD5-1B42-8900-3519-4E591F6ADA7E}"/>
                    </a:ext>
                  </a:extLst>
                </p14:cNvPr>
                <p14:cNvContentPartPr/>
                <p14:nvPr/>
              </p14:nvContentPartPr>
              <p14:xfrm>
                <a:off x="10745198" y="5793990"/>
                <a:ext cx="302760" cy="280440"/>
              </p14:xfrm>
            </p:contentPart>
          </mc:Choice>
          <mc:Fallback xmlns="">
            <p:pic>
              <p:nvPicPr>
                <p:cNvPr id="64" name="Tinta 63">
                  <a:extLst>
                    <a:ext uri="{FF2B5EF4-FFF2-40B4-BE49-F238E27FC236}">
                      <a16:creationId xmlns:a16="http://schemas.microsoft.com/office/drawing/2014/main" id="{E463EBD5-1B42-8900-3519-4E591F6ADA7E}"/>
                    </a:ext>
                  </a:extLst>
                </p:cNvPr>
                <p:cNvPicPr/>
                <p:nvPr/>
              </p:nvPicPr>
              <p:blipFill>
                <a:blip r:embed="rId103"/>
                <a:stretch>
                  <a:fillRect/>
                </a:stretch>
              </p:blipFill>
              <p:spPr>
                <a:xfrm>
                  <a:off x="10709558" y="5757990"/>
                  <a:ext cx="3744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Tinta 65">
                  <a:extLst>
                    <a:ext uri="{FF2B5EF4-FFF2-40B4-BE49-F238E27FC236}">
                      <a16:creationId xmlns:a16="http://schemas.microsoft.com/office/drawing/2014/main" id="{A27B8FBF-9D1C-30AB-58A7-8ABBA2B387A9}"/>
                    </a:ext>
                  </a:extLst>
                </p14:cNvPr>
                <p14:cNvContentPartPr/>
                <p14:nvPr/>
              </p14:nvContentPartPr>
              <p14:xfrm>
                <a:off x="11125718" y="5655390"/>
                <a:ext cx="212760" cy="446040"/>
              </p14:xfrm>
            </p:contentPart>
          </mc:Choice>
          <mc:Fallback xmlns="">
            <p:pic>
              <p:nvPicPr>
                <p:cNvPr id="66" name="Tinta 65">
                  <a:extLst>
                    <a:ext uri="{FF2B5EF4-FFF2-40B4-BE49-F238E27FC236}">
                      <a16:creationId xmlns:a16="http://schemas.microsoft.com/office/drawing/2014/main" id="{A27B8FBF-9D1C-30AB-58A7-8ABBA2B387A9}"/>
                    </a:ext>
                  </a:extLst>
                </p:cNvPr>
                <p:cNvPicPr/>
                <p:nvPr/>
              </p:nvPicPr>
              <p:blipFill>
                <a:blip r:embed="rId105"/>
                <a:stretch>
                  <a:fillRect/>
                </a:stretch>
              </p:blipFill>
              <p:spPr>
                <a:xfrm>
                  <a:off x="11089718" y="5619390"/>
                  <a:ext cx="2844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Tinta 67">
                  <a:extLst>
                    <a:ext uri="{FF2B5EF4-FFF2-40B4-BE49-F238E27FC236}">
                      <a16:creationId xmlns:a16="http://schemas.microsoft.com/office/drawing/2014/main" id="{DF9444FB-A85C-F4A1-6B5B-A144B121FA4E}"/>
                    </a:ext>
                  </a:extLst>
                </p14:cNvPr>
                <p14:cNvContentPartPr/>
                <p14:nvPr/>
              </p14:nvContentPartPr>
              <p14:xfrm>
                <a:off x="11555558" y="6033390"/>
                <a:ext cx="21960" cy="3960"/>
              </p14:xfrm>
            </p:contentPart>
          </mc:Choice>
          <mc:Fallback xmlns="">
            <p:pic>
              <p:nvPicPr>
                <p:cNvPr id="68" name="Tinta 67">
                  <a:extLst>
                    <a:ext uri="{FF2B5EF4-FFF2-40B4-BE49-F238E27FC236}">
                      <a16:creationId xmlns:a16="http://schemas.microsoft.com/office/drawing/2014/main" id="{DF9444FB-A85C-F4A1-6B5B-A144B121FA4E}"/>
                    </a:ext>
                  </a:extLst>
                </p:cNvPr>
                <p:cNvPicPr/>
                <p:nvPr/>
              </p:nvPicPr>
              <p:blipFill>
                <a:blip r:embed="rId107"/>
                <a:stretch>
                  <a:fillRect/>
                </a:stretch>
              </p:blipFill>
              <p:spPr>
                <a:xfrm>
                  <a:off x="11519918" y="5997390"/>
                  <a:ext cx="93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Tinta 68">
                  <a:extLst>
                    <a:ext uri="{FF2B5EF4-FFF2-40B4-BE49-F238E27FC236}">
                      <a16:creationId xmlns:a16="http://schemas.microsoft.com/office/drawing/2014/main" id="{EF430A84-28F1-7225-01FA-434152089AE4}"/>
                    </a:ext>
                  </a:extLst>
                </p14:cNvPr>
                <p14:cNvContentPartPr/>
                <p14:nvPr/>
              </p14:nvContentPartPr>
              <p14:xfrm>
                <a:off x="11611718" y="5434350"/>
                <a:ext cx="294120" cy="555840"/>
              </p14:xfrm>
            </p:contentPart>
          </mc:Choice>
          <mc:Fallback xmlns="">
            <p:pic>
              <p:nvPicPr>
                <p:cNvPr id="69" name="Tinta 68">
                  <a:extLst>
                    <a:ext uri="{FF2B5EF4-FFF2-40B4-BE49-F238E27FC236}">
                      <a16:creationId xmlns:a16="http://schemas.microsoft.com/office/drawing/2014/main" id="{EF430A84-28F1-7225-01FA-434152089AE4}"/>
                    </a:ext>
                  </a:extLst>
                </p:cNvPr>
                <p:cNvPicPr/>
                <p:nvPr/>
              </p:nvPicPr>
              <p:blipFill>
                <a:blip r:embed="rId109"/>
                <a:stretch>
                  <a:fillRect/>
                </a:stretch>
              </p:blipFill>
              <p:spPr>
                <a:xfrm>
                  <a:off x="11575718" y="5398710"/>
                  <a:ext cx="3657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Tinta 69">
                  <a:extLst>
                    <a:ext uri="{FF2B5EF4-FFF2-40B4-BE49-F238E27FC236}">
                      <a16:creationId xmlns:a16="http://schemas.microsoft.com/office/drawing/2014/main" id="{3F118577-174D-B8B9-E2F2-23ECD57433EC}"/>
                    </a:ext>
                  </a:extLst>
                </p14:cNvPr>
                <p14:cNvContentPartPr/>
                <p14:nvPr/>
              </p14:nvContentPartPr>
              <p14:xfrm>
                <a:off x="12031118" y="5855910"/>
                <a:ext cx="9720" cy="42120"/>
              </p14:xfrm>
            </p:contentPart>
          </mc:Choice>
          <mc:Fallback xmlns="">
            <p:pic>
              <p:nvPicPr>
                <p:cNvPr id="70" name="Tinta 69">
                  <a:extLst>
                    <a:ext uri="{FF2B5EF4-FFF2-40B4-BE49-F238E27FC236}">
                      <a16:creationId xmlns:a16="http://schemas.microsoft.com/office/drawing/2014/main" id="{3F118577-174D-B8B9-E2F2-23ECD57433EC}"/>
                    </a:ext>
                  </a:extLst>
                </p:cNvPr>
                <p:cNvPicPr/>
                <p:nvPr/>
              </p:nvPicPr>
              <p:blipFill>
                <a:blip r:embed="rId111"/>
                <a:stretch>
                  <a:fillRect/>
                </a:stretch>
              </p:blipFill>
              <p:spPr>
                <a:xfrm>
                  <a:off x="11995478" y="5819910"/>
                  <a:ext cx="81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Tinta 70">
                  <a:extLst>
                    <a:ext uri="{FF2B5EF4-FFF2-40B4-BE49-F238E27FC236}">
                      <a16:creationId xmlns:a16="http://schemas.microsoft.com/office/drawing/2014/main" id="{AD0E652F-AB7E-2FE2-81A2-1DF95F07C7E1}"/>
                    </a:ext>
                  </a:extLst>
                </p14:cNvPr>
                <p14:cNvContentPartPr/>
                <p14:nvPr/>
              </p14:nvContentPartPr>
              <p14:xfrm>
                <a:off x="11725118" y="4990470"/>
                <a:ext cx="446040" cy="1299600"/>
              </p14:xfrm>
            </p:contentPart>
          </mc:Choice>
          <mc:Fallback xmlns="">
            <p:pic>
              <p:nvPicPr>
                <p:cNvPr id="71" name="Tinta 70">
                  <a:extLst>
                    <a:ext uri="{FF2B5EF4-FFF2-40B4-BE49-F238E27FC236}">
                      <a16:creationId xmlns:a16="http://schemas.microsoft.com/office/drawing/2014/main" id="{AD0E652F-AB7E-2FE2-81A2-1DF95F07C7E1}"/>
                    </a:ext>
                  </a:extLst>
                </p:cNvPr>
                <p:cNvPicPr/>
                <p:nvPr/>
              </p:nvPicPr>
              <p:blipFill>
                <a:blip r:embed="rId113"/>
                <a:stretch>
                  <a:fillRect/>
                </a:stretch>
              </p:blipFill>
              <p:spPr>
                <a:xfrm>
                  <a:off x="11689478" y="4954830"/>
                  <a:ext cx="517680" cy="1371240"/>
                </a:xfrm>
                <a:prstGeom prst="rect">
                  <a:avLst/>
                </a:prstGeom>
              </p:spPr>
            </p:pic>
          </mc:Fallback>
        </mc:AlternateContent>
      </p:grpSp>
    </p:spTree>
    <p:extLst>
      <p:ext uri="{BB962C8B-B14F-4D97-AF65-F5344CB8AC3E}">
        <p14:creationId xmlns:p14="http://schemas.microsoft.com/office/powerpoint/2010/main" val="338693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B8BD0-6F98-2370-02B7-F538F081B4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C93DEF-B33A-07B3-EEDF-1385B36C5FA0}"/>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Flatness</a:t>
            </a:r>
            <a:r>
              <a:rPr lang="pt-BR" dirty="0">
                <a:latin typeface="Harlow Solid Italic" panose="04030604020F02020D02" pitchFamily="82" charset="0"/>
              </a:rPr>
              <a:t> </a:t>
            </a:r>
            <a:r>
              <a:rPr lang="pt-BR" dirty="0" err="1">
                <a:latin typeface="Harlow Solid Italic" panose="04030604020F02020D02" pitchFamily="82" charset="0"/>
              </a:rPr>
              <a:t>problem</a:t>
            </a:r>
            <a:r>
              <a:rPr lang="pt-BR" dirty="0">
                <a:latin typeface="Harlow Solid Italic" panose="04030604020F02020D02" pitchFamily="82" charset="0"/>
              </a:rPr>
              <a:t> </a:t>
            </a:r>
            <a:r>
              <a:rPr lang="pt-BR" dirty="0" err="1">
                <a:latin typeface="Harlow Solid Italic" panose="04030604020F02020D02" pitchFamily="82" charset="0"/>
              </a:rPr>
              <a:t>and</a:t>
            </a:r>
            <a:r>
              <a:rPr lang="pt-BR" dirty="0">
                <a:latin typeface="Harlow Solid Italic" panose="04030604020F02020D02" pitchFamily="82" charset="0"/>
              </a:rPr>
              <a:t> a </a:t>
            </a:r>
            <a:r>
              <a:rPr lang="pt-BR" dirty="0" err="1">
                <a:latin typeface="Harlow Solid Italic" panose="04030604020F02020D02" pitchFamily="82" charset="0"/>
              </a:rPr>
              <a:t>Dark</a:t>
            </a:r>
            <a:r>
              <a:rPr lang="pt-BR" dirty="0">
                <a:latin typeface="Harlow Solid Italic" panose="04030604020F02020D02" pitchFamily="82" charset="0"/>
              </a:rPr>
              <a:t> Sector</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420EE8DD-6EBD-F173-E99B-1EA9DF7E7B05}"/>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Tinta 4">
                <a:extLst>
                  <a:ext uri="{FF2B5EF4-FFF2-40B4-BE49-F238E27FC236}">
                    <a16:creationId xmlns:a16="http://schemas.microsoft.com/office/drawing/2014/main" id="{D75035D8-EF15-9DF5-E95F-BD180CE5820A}"/>
                  </a:ext>
                </a:extLst>
              </p14:cNvPr>
              <p14:cNvContentPartPr/>
              <p14:nvPr/>
            </p14:nvContentPartPr>
            <p14:xfrm>
              <a:off x="12447059" y="384489"/>
              <a:ext cx="16200" cy="2520"/>
            </p14:xfrm>
          </p:contentPart>
        </mc:Choice>
        <mc:Fallback xmlns="">
          <p:pic>
            <p:nvPicPr>
              <p:cNvPr id="5" name="Tinta 4">
                <a:extLst>
                  <a:ext uri="{FF2B5EF4-FFF2-40B4-BE49-F238E27FC236}">
                    <a16:creationId xmlns:a16="http://schemas.microsoft.com/office/drawing/2014/main" id="{D75035D8-EF15-9DF5-E95F-BD180CE5820A}"/>
                  </a:ext>
                </a:extLst>
              </p:cNvPr>
              <p:cNvPicPr/>
              <p:nvPr/>
            </p:nvPicPr>
            <p:blipFill>
              <a:blip r:embed="rId3"/>
              <a:stretch>
                <a:fillRect/>
              </a:stretch>
            </p:blipFill>
            <p:spPr>
              <a:xfrm>
                <a:off x="12411059" y="348489"/>
                <a:ext cx="87840" cy="74160"/>
              </a:xfrm>
              <a:prstGeom prst="rect">
                <a:avLst/>
              </a:prstGeom>
            </p:spPr>
          </p:pic>
        </mc:Fallback>
      </mc:AlternateContent>
      <p:grpSp>
        <p:nvGrpSpPr>
          <p:cNvPr id="8" name="Agrupar 7">
            <a:extLst>
              <a:ext uri="{FF2B5EF4-FFF2-40B4-BE49-F238E27FC236}">
                <a16:creationId xmlns:a16="http://schemas.microsoft.com/office/drawing/2014/main" id="{6CBEB36C-BDCD-E853-DF45-DF6A0407FB46}"/>
              </a:ext>
            </a:extLst>
          </p:cNvPr>
          <p:cNvGrpSpPr/>
          <p:nvPr/>
        </p:nvGrpSpPr>
        <p:grpSpPr>
          <a:xfrm>
            <a:off x="770459" y="2381910"/>
            <a:ext cx="1029960" cy="759240"/>
            <a:chOff x="770459" y="2381910"/>
            <a:chExt cx="1029960" cy="759240"/>
          </a:xfrm>
        </p:grpSpPr>
        <mc:AlternateContent xmlns:mc="http://schemas.openxmlformats.org/markup-compatibility/2006" xmlns:p14="http://schemas.microsoft.com/office/powerpoint/2010/main">
          <mc:Choice Requires="p14">
            <p:contentPart p14:bwMode="auto" r:id="rId4">
              <p14:nvContentPartPr>
                <p14:cNvPr id="6" name="Tinta 5">
                  <a:extLst>
                    <a:ext uri="{FF2B5EF4-FFF2-40B4-BE49-F238E27FC236}">
                      <a16:creationId xmlns:a16="http://schemas.microsoft.com/office/drawing/2014/main" id="{FC06DB76-1157-CEC4-F36E-97E7E5FA5D7F}"/>
                    </a:ext>
                  </a:extLst>
                </p14:cNvPr>
                <p14:cNvContentPartPr/>
                <p14:nvPr/>
              </p14:nvContentPartPr>
              <p14:xfrm>
                <a:off x="770459" y="2769630"/>
                <a:ext cx="740520" cy="371520"/>
              </p14:xfrm>
            </p:contentPart>
          </mc:Choice>
          <mc:Fallback xmlns="">
            <p:pic>
              <p:nvPicPr>
                <p:cNvPr id="6" name="Tinta 5">
                  <a:extLst>
                    <a:ext uri="{FF2B5EF4-FFF2-40B4-BE49-F238E27FC236}">
                      <a16:creationId xmlns:a16="http://schemas.microsoft.com/office/drawing/2014/main" id="{FC06DB76-1157-CEC4-F36E-97E7E5FA5D7F}"/>
                    </a:ext>
                  </a:extLst>
                </p:cNvPr>
                <p:cNvPicPr/>
                <p:nvPr/>
              </p:nvPicPr>
              <p:blipFill>
                <a:blip r:embed="rId5"/>
                <a:stretch>
                  <a:fillRect/>
                </a:stretch>
              </p:blipFill>
              <p:spPr>
                <a:xfrm>
                  <a:off x="734459" y="2733990"/>
                  <a:ext cx="8121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Tinta 6">
                  <a:extLst>
                    <a:ext uri="{FF2B5EF4-FFF2-40B4-BE49-F238E27FC236}">
                      <a16:creationId xmlns:a16="http://schemas.microsoft.com/office/drawing/2014/main" id="{BEDACF68-F236-2175-7077-082105B124D7}"/>
                    </a:ext>
                  </a:extLst>
                </p14:cNvPr>
                <p14:cNvContentPartPr/>
                <p14:nvPr/>
              </p14:nvContentPartPr>
              <p14:xfrm>
                <a:off x="1397219" y="2381910"/>
                <a:ext cx="403200" cy="380520"/>
              </p14:xfrm>
            </p:contentPart>
          </mc:Choice>
          <mc:Fallback xmlns="">
            <p:pic>
              <p:nvPicPr>
                <p:cNvPr id="7" name="Tinta 6">
                  <a:extLst>
                    <a:ext uri="{FF2B5EF4-FFF2-40B4-BE49-F238E27FC236}">
                      <a16:creationId xmlns:a16="http://schemas.microsoft.com/office/drawing/2014/main" id="{BEDACF68-F236-2175-7077-082105B124D7}"/>
                    </a:ext>
                  </a:extLst>
                </p:cNvPr>
                <p:cNvPicPr/>
                <p:nvPr/>
              </p:nvPicPr>
              <p:blipFill>
                <a:blip r:embed="rId7"/>
                <a:stretch>
                  <a:fillRect/>
                </a:stretch>
              </p:blipFill>
              <p:spPr>
                <a:xfrm>
                  <a:off x="1361219" y="2345910"/>
                  <a:ext cx="474840" cy="452160"/>
                </a:xfrm>
                <a:prstGeom prst="rect">
                  <a:avLst/>
                </a:prstGeom>
              </p:spPr>
            </p:pic>
          </mc:Fallback>
        </mc:AlternateContent>
      </p:grpSp>
      <p:grpSp>
        <p:nvGrpSpPr>
          <p:cNvPr id="12" name="Agrupar 11">
            <a:extLst>
              <a:ext uri="{FF2B5EF4-FFF2-40B4-BE49-F238E27FC236}">
                <a16:creationId xmlns:a16="http://schemas.microsoft.com/office/drawing/2014/main" id="{22B10C36-A039-039B-AADC-7820D2F324A3}"/>
              </a:ext>
            </a:extLst>
          </p:cNvPr>
          <p:cNvGrpSpPr/>
          <p:nvPr/>
        </p:nvGrpSpPr>
        <p:grpSpPr>
          <a:xfrm>
            <a:off x="2076899" y="2702310"/>
            <a:ext cx="864000" cy="516240"/>
            <a:chOff x="2076899" y="2702310"/>
            <a:chExt cx="864000" cy="516240"/>
          </a:xfrm>
        </p:grpSpPr>
        <mc:AlternateContent xmlns:mc="http://schemas.openxmlformats.org/markup-compatibility/2006" xmlns:p14="http://schemas.microsoft.com/office/powerpoint/2010/main">
          <mc:Choice Requires="p14">
            <p:contentPart p14:bwMode="auto" r:id="rId8">
              <p14:nvContentPartPr>
                <p14:cNvPr id="9" name="Tinta 8">
                  <a:extLst>
                    <a:ext uri="{FF2B5EF4-FFF2-40B4-BE49-F238E27FC236}">
                      <a16:creationId xmlns:a16="http://schemas.microsoft.com/office/drawing/2014/main" id="{F8010BBB-5537-4959-21D9-A410901FC295}"/>
                    </a:ext>
                  </a:extLst>
                </p14:cNvPr>
                <p14:cNvContentPartPr/>
                <p14:nvPr/>
              </p14:nvContentPartPr>
              <p14:xfrm>
                <a:off x="2078339" y="2949630"/>
                <a:ext cx="221760" cy="43560"/>
              </p14:xfrm>
            </p:contentPart>
          </mc:Choice>
          <mc:Fallback xmlns="">
            <p:pic>
              <p:nvPicPr>
                <p:cNvPr id="9" name="Tinta 8">
                  <a:extLst>
                    <a:ext uri="{FF2B5EF4-FFF2-40B4-BE49-F238E27FC236}">
                      <a16:creationId xmlns:a16="http://schemas.microsoft.com/office/drawing/2014/main" id="{F8010BBB-5537-4959-21D9-A410901FC295}"/>
                    </a:ext>
                  </a:extLst>
                </p:cNvPr>
                <p:cNvPicPr/>
                <p:nvPr/>
              </p:nvPicPr>
              <p:blipFill>
                <a:blip r:embed="rId9"/>
                <a:stretch>
                  <a:fillRect/>
                </a:stretch>
              </p:blipFill>
              <p:spPr>
                <a:xfrm>
                  <a:off x="2042699" y="2913630"/>
                  <a:ext cx="293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Tinta 9">
                  <a:extLst>
                    <a:ext uri="{FF2B5EF4-FFF2-40B4-BE49-F238E27FC236}">
                      <a16:creationId xmlns:a16="http://schemas.microsoft.com/office/drawing/2014/main" id="{179BB7D3-D098-B57C-A552-8D673DBDD2BB}"/>
                    </a:ext>
                  </a:extLst>
                </p14:cNvPr>
                <p14:cNvContentPartPr/>
                <p14:nvPr/>
              </p14:nvContentPartPr>
              <p14:xfrm>
                <a:off x="2076899" y="3029910"/>
                <a:ext cx="249840" cy="75600"/>
              </p14:xfrm>
            </p:contentPart>
          </mc:Choice>
          <mc:Fallback xmlns="">
            <p:pic>
              <p:nvPicPr>
                <p:cNvPr id="10" name="Tinta 9">
                  <a:extLst>
                    <a:ext uri="{FF2B5EF4-FFF2-40B4-BE49-F238E27FC236}">
                      <a16:creationId xmlns:a16="http://schemas.microsoft.com/office/drawing/2014/main" id="{179BB7D3-D098-B57C-A552-8D673DBDD2BB}"/>
                    </a:ext>
                  </a:extLst>
                </p:cNvPr>
                <p:cNvPicPr/>
                <p:nvPr/>
              </p:nvPicPr>
              <p:blipFill>
                <a:blip r:embed="rId11"/>
                <a:stretch>
                  <a:fillRect/>
                </a:stretch>
              </p:blipFill>
              <p:spPr>
                <a:xfrm>
                  <a:off x="2040899" y="2994270"/>
                  <a:ext cx="3214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Tinta 10">
                  <a:extLst>
                    <a:ext uri="{FF2B5EF4-FFF2-40B4-BE49-F238E27FC236}">
                      <a16:creationId xmlns:a16="http://schemas.microsoft.com/office/drawing/2014/main" id="{C305E682-4284-DD22-ED90-ACFD98F92940}"/>
                    </a:ext>
                  </a:extLst>
                </p14:cNvPr>
                <p14:cNvContentPartPr/>
                <p14:nvPr/>
              </p14:nvContentPartPr>
              <p14:xfrm>
                <a:off x="2564699" y="2702310"/>
                <a:ext cx="376200" cy="516240"/>
              </p14:xfrm>
            </p:contentPart>
          </mc:Choice>
          <mc:Fallback xmlns="">
            <p:pic>
              <p:nvPicPr>
                <p:cNvPr id="11" name="Tinta 10">
                  <a:extLst>
                    <a:ext uri="{FF2B5EF4-FFF2-40B4-BE49-F238E27FC236}">
                      <a16:creationId xmlns:a16="http://schemas.microsoft.com/office/drawing/2014/main" id="{C305E682-4284-DD22-ED90-ACFD98F92940}"/>
                    </a:ext>
                  </a:extLst>
                </p:cNvPr>
                <p:cNvPicPr/>
                <p:nvPr/>
              </p:nvPicPr>
              <p:blipFill>
                <a:blip r:embed="rId13"/>
                <a:stretch>
                  <a:fillRect/>
                </a:stretch>
              </p:blipFill>
              <p:spPr>
                <a:xfrm>
                  <a:off x="2529059" y="2666310"/>
                  <a:ext cx="447840" cy="58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Tinta 12">
                <a:extLst>
                  <a:ext uri="{FF2B5EF4-FFF2-40B4-BE49-F238E27FC236}">
                    <a16:creationId xmlns:a16="http://schemas.microsoft.com/office/drawing/2014/main" id="{83F7051F-E7F4-CA5C-7364-8BE21A00C2C4}"/>
                  </a:ext>
                </a:extLst>
              </p14:cNvPr>
              <p14:cNvContentPartPr/>
              <p14:nvPr/>
            </p14:nvContentPartPr>
            <p14:xfrm>
              <a:off x="3576299" y="2932350"/>
              <a:ext cx="253080" cy="26280"/>
            </p14:xfrm>
          </p:contentPart>
        </mc:Choice>
        <mc:Fallback xmlns="">
          <p:pic>
            <p:nvPicPr>
              <p:cNvPr id="13" name="Tinta 12">
                <a:extLst>
                  <a:ext uri="{FF2B5EF4-FFF2-40B4-BE49-F238E27FC236}">
                    <a16:creationId xmlns:a16="http://schemas.microsoft.com/office/drawing/2014/main" id="{83F7051F-E7F4-CA5C-7364-8BE21A00C2C4}"/>
                  </a:ext>
                </a:extLst>
              </p:cNvPr>
              <p:cNvPicPr/>
              <p:nvPr/>
            </p:nvPicPr>
            <p:blipFill>
              <a:blip r:embed="rId15"/>
              <a:stretch>
                <a:fillRect/>
              </a:stretch>
            </p:blipFill>
            <p:spPr>
              <a:xfrm>
                <a:off x="3540299" y="2896710"/>
                <a:ext cx="3247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Tinta 13">
                <a:extLst>
                  <a:ext uri="{FF2B5EF4-FFF2-40B4-BE49-F238E27FC236}">
                    <a16:creationId xmlns:a16="http://schemas.microsoft.com/office/drawing/2014/main" id="{4F9FBF14-8B2B-2515-1A26-F75468F029E2}"/>
                  </a:ext>
                </a:extLst>
              </p14:cNvPr>
              <p14:cNvContentPartPr/>
              <p14:nvPr/>
            </p14:nvContentPartPr>
            <p14:xfrm>
              <a:off x="4333739" y="2577030"/>
              <a:ext cx="336960" cy="519840"/>
            </p14:xfrm>
          </p:contentPart>
        </mc:Choice>
        <mc:Fallback xmlns="">
          <p:pic>
            <p:nvPicPr>
              <p:cNvPr id="14" name="Tinta 13">
                <a:extLst>
                  <a:ext uri="{FF2B5EF4-FFF2-40B4-BE49-F238E27FC236}">
                    <a16:creationId xmlns:a16="http://schemas.microsoft.com/office/drawing/2014/main" id="{4F9FBF14-8B2B-2515-1A26-F75468F029E2}"/>
                  </a:ext>
                </a:extLst>
              </p:cNvPr>
              <p:cNvPicPr/>
              <p:nvPr/>
            </p:nvPicPr>
            <p:blipFill>
              <a:blip r:embed="rId17"/>
              <a:stretch>
                <a:fillRect/>
              </a:stretch>
            </p:blipFill>
            <p:spPr>
              <a:xfrm>
                <a:off x="4298099" y="2541390"/>
                <a:ext cx="408600" cy="591480"/>
              </a:xfrm>
              <a:prstGeom prst="rect">
                <a:avLst/>
              </a:prstGeom>
            </p:spPr>
          </p:pic>
        </mc:Fallback>
      </mc:AlternateContent>
      <p:grpSp>
        <p:nvGrpSpPr>
          <p:cNvPr id="23" name="Agrupar 22">
            <a:extLst>
              <a:ext uri="{FF2B5EF4-FFF2-40B4-BE49-F238E27FC236}">
                <a16:creationId xmlns:a16="http://schemas.microsoft.com/office/drawing/2014/main" id="{C4590019-FA24-EA86-ED4E-3B9CA10744B8}"/>
              </a:ext>
            </a:extLst>
          </p:cNvPr>
          <p:cNvGrpSpPr/>
          <p:nvPr/>
        </p:nvGrpSpPr>
        <p:grpSpPr>
          <a:xfrm>
            <a:off x="4609859" y="2373270"/>
            <a:ext cx="1948320" cy="2117520"/>
            <a:chOff x="4609859" y="2373270"/>
            <a:chExt cx="1948320" cy="2117520"/>
          </a:xfrm>
        </p:grpSpPr>
        <mc:AlternateContent xmlns:mc="http://schemas.openxmlformats.org/markup-compatibility/2006" xmlns:p14="http://schemas.microsoft.com/office/powerpoint/2010/main">
          <mc:Choice Requires="p14">
            <p:contentPart p14:bwMode="auto" r:id="rId18">
              <p14:nvContentPartPr>
                <p14:cNvPr id="15" name="Tinta 14">
                  <a:extLst>
                    <a:ext uri="{FF2B5EF4-FFF2-40B4-BE49-F238E27FC236}">
                      <a16:creationId xmlns:a16="http://schemas.microsoft.com/office/drawing/2014/main" id="{20EE91FE-8DF7-61E4-1213-E3964936D9FA}"/>
                    </a:ext>
                  </a:extLst>
                </p14:cNvPr>
                <p14:cNvContentPartPr/>
                <p14:nvPr/>
              </p14:nvContentPartPr>
              <p14:xfrm>
                <a:off x="4944659" y="2598630"/>
                <a:ext cx="392400" cy="483120"/>
              </p14:xfrm>
            </p:contentPart>
          </mc:Choice>
          <mc:Fallback xmlns="">
            <p:pic>
              <p:nvPicPr>
                <p:cNvPr id="15" name="Tinta 14">
                  <a:extLst>
                    <a:ext uri="{FF2B5EF4-FFF2-40B4-BE49-F238E27FC236}">
                      <a16:creationId xmlns:a16="http://schemas.microsoft.com/office/drawing/2014/main" id="{20EE91FE-8DF7-61E4-1213-E3964936D9FA}"/>
                    </a:ext>
                  </a:extLst>
                </p:cNvPr>
                <p:cNvPicPr/>
                <p:nvPr/>
              </p:nvPicPr>
              <p:blipFill>
                <a:blip r:embed="rId19"/>
                <a:stretch>
                  <a:fillRect/>
                </a:stretch>
              </p:blipFill>
              <p:spPr>
                <a:xfrm>
                  <a:off x="4909019" y="2562630"/>
                  <a:ext cx="46404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Tinta 15">
                  <a:extLst>
                    <a:ext uri="{FF2B5EF4-FFF2-40B4-BE49-F238E27FC236}">
                      <a16:creationId xmlns:a16="http://schemas.microsoft.com/office/drawing/2014/main" id="{D3A096D5-815F-C6B5-B108-25772EAE6534}"/>
                    </a:ext>
                  </a:extLst>
                </p14:cNvPr>
                <p14:cNvContentPartPr/>
                <p14:nvPr/>
              </p14:nvContentPartPr>
              <p14:xfrm>
                <a:off x="5567459" y="2775030"/>
                <a:ext cx="178560" cy="236520"/>
              </p14:xfrm>
            </p:contentPart>
          </mc:Choice>
          <mc:Fallback xmlns="">
            <p:pic>
              <p:nvPicPr>
                <p:cNvPr id="16" name="Tinta 15">
                  <a:extLst>
                    <a:ext uri="{FF2B5EF4-FFF2-40B4-BE49-F238E27FC236}">
                      <a16:creationId xmlns:a16="http://schemas.microsoft.com/office/drawing/2014/main" id="{D3A096D5-815F-C6B5-B108-25772EAE6534}"/>
                    </a:ext>
                  </a:extLst>
                </p:cNvPr>
                <p:cNvPicPr/>
                <p:nvPr/>
              </p:nvPicPr>
              <p:blipFill>
                <a:blip r:embed="rId21"/>
                <a:stretch>
                  <a:fillRect/>
                </a:stretch>
              </p:blipFill>
              <p:spPr>
                <a:xfrm>
                  <a:off x="5531819" y="2739390"/>
                  <a:ext cx="250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D5B9B4F3-6EFD-3071-A289-06439C917547}"/>
                    </a:ext>
                  </a:extLst>
                </p14:cNvPr>
                <p14:cNvContentPartPr/>
                <p14:nvPr/>
              </p14:nvContentPartPr>
              <p14:xfrm>
                <a:off x="5787779" y="2373270"/>
                <a:ext cx="348120" cy="316800"/>
              </p14:xfrm>
            </p:contentPart>
          </mc:Choice>
          <mc:Fallback xmlns="">
            <p:pic>
              <p:nvPicPr>
                <p:cNvPr id="17" name="Tinta 16">
                  <a:extLst>
                    <a:ext uri="{FF2B5EF4-FFF2-40B4-BE49-F238E27FC236}">
                      <a16:creationId xmlns:a16="http://schemas.microsoft.com/office/drawing/2014/main" id="{D5B9B4F3-6EFD-3071-A289-06439C917547}"/>
                    </a:ext>
                  </a:extLst>
                </p:cNvPr>
                <p:cNvPicPr/>
                <p:nvPr/>
              </p:nvPicPr>
              <p:blipFill>
                <a:blip r:embed="rId23"/>
                <a:stretch>
                  <a:fillRect/>
                </a:stretch>
              </p:blipFill>
              <p:spPr>
                <a:xfrm>
                  <a:off x="5752139" y="2337270"/>
                  <a:ext cx="4197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23AD5757-7541-4BB1-B08D-0D80C67D2A31}"/>
                    </a:ext>
                  </a:extLst>
                </p14:cNvPr>
                <p14:cNvContentPartPr/>
                <p14:nvPr/>
              </p14:nvContentPartPr>
              <p14:xfrm>
                <a:off x="4609859" y="3012630"/>
                <a:ext cx="1607760" cy="390960"/>
              </p14:xfrm>
            </p:contentPart>
          </mc:Choice>
          <mc:Fallback xmlns="">
            <p:pic>
              <p:nvPicPr>
                <p:cNvPr id="18" name="Tinta 17">
                  <a:extLst>
                    <a:ext uri="{FF2B5EF4-FFF2-40B4-BE49-F238E27FC236}">
                      <a16:creationId xmlns:a16="http://schemas.microsoft.com/office/drawing/2014/main" id="{23AD5757-7541-4BB1-B08D-0D80C67D2A31}"/>
                    </a:ext>
                  </a:extLst>
                </p:cNvPr>
                <p:cNvPicPr/>
                <p:nvPr/>
              </p:nvPicPr>
              <p:blipFill>
                <a:blip r:embed="rId25"/>
                <a:stretch>
                  <a:fillRect/>
                </a:stretch>
              </p:blipFill>
              <p:spPr>
                <a:xfrm>
                  <a:off x="4574219" y="2976990"/>
                  <a:ext cx="167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3597096B-CCFB-DB73-F5E5-97A20D89271F}"/>
                    </a:ext>
                  </a:extLst>
                </p14:cNvPr>
                <p14:cNvContentPartPr/>
                <p14:nvPr/>
              </p14:nvContentPartPr>
              <p14:xfrm>
                <a:off x="4910459" y="3602670"/>
                <a:ext cx="688680" cy="702360"/>
              </p14:xfrm>
            </p:contentPart>
          </mc:Choice>
          <mc:Fallback xmlns="">
            <p:pic>
              <p:nvPicPr>
                <p:cNvPr id="19" name="Tinta 18">
                  <a:extLst>
                    <a:ext uri="{FF2B5EF4-FFF2-40B4-BE49-F238E27FC236}">
                      <a16:creationId xmlns:a16="http://schemas.microsoft.com/office/drawing/2014/main" id="{3597096B-CCFB-DB73-F5E5-97A20D89271F}"/>
                    </a:ext>
                  </a:extLst>
                </p:cNvPr>
                <p:cNvPicPr/>
                <p:nvPr/>
              </p:nvPicPr>
              <p:blipFill>
                <a:blip r:embed="rId27"/>
                <a:stretch>
                  <a:fillRect/>
                </a:stretch>
              </p:blipFill>
              <p:spPr>
                <a:xfrm>
                  <a:off x="4874819" y="3566670"/>
                  <a:ext cx="7603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Tinta 19">
                  <a:extLst>
                    <a:ext uri="{FF2B5EF4-FFF2-40B4-BE49-F238E27FC236}">
                      <a16:creationId xmlns:a16="http://schemas.microsoft.com/office/drawing/2014/main" id="{40476A98-8B6A-CF73-97DE-7D2E7B40CF38}"/>
                    </a:ext>
                  </a:extLst>
                </p14:cNvPr>
                <p14:cNvContentPartPr/>
                <p14:nvPr/>
              </p14:nvContentPartPr>
              <p14:xfrm>
                <a:off x="5488979" y="3776910"/>
                <a:ext cx="465120" cy="445320"/>
              </p14:xfrm>
            </p:contentPart>
          </mc:Choice>
          <mc:Fallback xmlns="">
            <p:pic>
              <p:nvPicPr>
                <p:cNvPr id="20" name="Tinta 19">
                  <a:extLst>
                    <a:ext uri="{FF2B5EF4-FFF2-40B4-BE49-F238E27FC236}">
                      <a16:creationId xmlns:a16="http://schemas.microsoft.com/office/drawing/2014/main" id="{40476A98-8B6A-CF73-97DE-7D2E7B40CF38}"/>
                    </a:ext>
                  </a:extLst>
                </p:cNvPr>
                <p:cNvPicPr/>
                <p:nvPr/>
              </p:nvPicPr>
              <p:blipFill>
                <a:blip r:embed="rId29"/>
                <a:stretch>
                  <a:fillRect/>
                </a:stretch>
              </p:blipFill>
              <p:spPr>
                <a:xfrm>
                  <a:off x="5453339" y="3741270"/>
                  <a:ext cx="5367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Tinta 20">
                  <a:extLst>
                    <a:ext uri="{FF2B5EF4-FFF2-40B4-BE49-F238E27FC236}">
                      <a16:creationId xmlns:a16="http://schemas.microsoft.com/office/drawing/2014/main" id="{F305E2EE-C8F6-05C5-F757-FF0BFDC5EC49}"/>
                    </a:ext>
                  </a:extLst>
                </p14:cNvPr>
                <p14:cNvContentPartPr/>
                <p14:nvPr/>
              </p14:nvContentPartPr>
              <p14:xfrm>
                <a:off x="5415179" y="3662070"/>
                <a:ext cx="529200" cy="250200"/>
              </p14:xfrm>
            </p:contentPart>
          </mc:Choice>
          <mc:Fallback xmlns="">
            <p:pic>
              <p:nvPicPr>
                <p:cNvPr id="21" name="Tinta 20">
                  <a:extLst>
                    <a:ext uri="{FF2B5EF4-FFF2-40B4-BE49-F238E27FC236}">
                      <a16:creationId xmlns:a16="http://schemas.microsoft.com/office/drawing/2014/main" id="{F305E2EE-C8F6-05C5-F757-FF0BFDC5EC49}"/>
                    </a:ext>
                  </a:extLst>
                </p:cNvPr>
                <p:cNvPicPr/>
                <p:nvPr/>
              </p:nvPicPr>
              <p:blipFill>
                <a:blip r:embed="rId31"/>
                <a:stretch>
                  <a:fillRect/>
                </a:stretch>
              </p:blipFill>
              <p:spPr>
                <a:xfrm>
                  <a:off x="5379179" y="3626430"/>
                  <a:ext cx="6008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3DA00EF0-EF44-088E-1027-9AA9E1FB9F1A}"/>
                    </a:ext>
                  </a:extLst>
                </p14:cNvPr>
                <p14:cNvContentPartPr/>
                <p14:nvPr/>
              </p14:nvContentPartPr>
              <p14:xfrm>
                <a:off x="6061379" y="3695550"/>
                <a:ext cx="496800" cy="795240"/>
              </p14:xfrm>
            </p:contentPart>
          </mc:Choice>
          <mc:Fallback xmlns="">
            <p:pic>
              <p:nvPicPr>
                <p:cNvPr id="22" name="Tinta 21">
                  <a:extLst>
                    <a:ext uri="{FF2B5EF4-FFF2-40B4-BE49-F238E27FC236}">
                      <a16:creationId xmlns:a16="http://schemas.microsoft.com/office/drawing/2014/main" id="{3DA00EF0-EF44-088E-1027-9AA9E1FB9F1A}"/>
                    </a:ext>
                  </a:extLst>
                </p:cNvPr>
                <p:cNvPicPr/>
                <p:nvPr/>
              </p:nvPicPr>
              <p:blipFill>
                <a:blip r:embed="rId33"/>
                <a:stretch>
                  <a:fillRect/>
                </a:stretch>
              </p:blipFill>
              <p:spPr>
                <a:xfrm>
                  <a:off x="6025379" y="3659910"/>
                  <a:ext cx="568440" cy="86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8605E45F-2C0D-6709-8DD6-DCE99C1B0595}"/>
                  </a:ext>
                </a:extLst>
              </p14:cNvPr>
              <p14:cNvContentPartPr/>
              <p14:nvPr/>
            </p14:nvContentPartPr>
            <p14:xfrm>
              <a:off x="7083419" y="2993550"/>
              <a:ext cx="583200" cy="322560"/>
            </p14:xfrm>
          </p:contentPart>
        </mc:Choice>
        <mc:Fallback xmlns="">
          <p:pic>
            <p:nvPicPr>
              <p:cNvPr id="24" name="Tinta 23">
                <a:extLst>
                  <a:ext uri="{FF2B5EF4-FFF2-40B4-BE49-F238E27FC236}">
                    <a16:creationId xmlns:a16="http://schemas.microsoft.com/office/drawing/2014/main" id="{8605E45F-2C0D-6709-8DD6-DCE99C1B0595}"/>
                  </a:ext>
                </a:extLst>
              </p:cNvPr>
              <p:cNvPicPr/>
              <p:nvPr/>
            </p:nvPicPr>
            <p:blipFill>
              <a:blip r:embed="rId35"/>
              <a:stretch>
                <a:fillRect/>
              </a:stretch>
            </p:blipFill>
            <p:spPr>
              <a:xfrm>
                <a:off x="7047779" y="2957550"/>
                <a:ext cx="654840" cy="394200"/>
              </a:xfrm>
              <a:prstGeom prst="rect">
                <a:avLst/>
              </a:prstGeom>
            </p:spPr>
          </p:pic>
        </mc:Fallback>
      </mc:AlternateContent>
      <p:grpSp>
        <p:nvGrpSpPr>
          <p:cNvPr id="37" name="Agrupar 36">
            <a:extLst>
              <a:ext uri="{FF2B5EF4-FFF2-40B4-BE49-F238E27FC236}">
                <a16:creationId xmlns:a16="http://schemas.microsoft.com/office/drawing/2014/main" id="{CD03DEEC-AE50-7A05-D21C-03C9E66EACDE}"/>
              </a:ext>
            </a:extLst>
          </p:cNvPr>
          <p:cNvGrpSpPr/>
          <p:nvPr/>
        </p:nvGrpSpPr>
        <p:grpSpPr>
          <a:xfrm>
            <a:off x="7664099" y="2058630"/>
            <a:ext cx="1960200" cy="550440"/>
            <a:chOff x="7664099" y="2058630"/>
            <a:chExt cx="1960200" cy="550440"/>
          </a:xfrm>
        </p:grpSpPr>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1B77DCD5-849E-1149-41E6-6E52DDC22CDE}"/>
                    </a:ext>
                  </a:extLst>
                </p14:cNvPr>
                <p14:cNvContentPartPr/>
                <p14:nvPr/>
              </p14:nvContentPartPr>
              <p14:xfrm>
                <a:off x="7664099" y="2183190"/>
                <a:ext cx="159840" cy="425880"/>
              </p14:xfrm>
            </p:contentPart>
          </mc:Choice>
          <mc:Fallback xmlns="">
            <p:pic>
              <p:nvPicPr>
                <p:cNvPr id="25" name="Tinta 24">
                  <a:extLst>
                    <a:ext uri="{FF2B5EF4-FFF2-40B4-BE49-F238E27FC236}">
                      <a16:creationId xmlns:a16="http://schemas.microsoft.com/office/drawing/2014/main" id="{1B77DCD5-849E-1149-41E6-6E52DDC22CDE}"/>
                    </a:ext>
                  </a:extLst>
                </p:cNvPr>
                <p:cNvPicPr/>
                <p:nvPr/>
              </p:nvPicPr>
              <p:blipFill>
                <a:blip r:embed="rId37"/>
                <a:stretch>
                  <a:fillRect/>
                </a:stretch>
              </p:blipFill>
              <p:spPr>
                <a:xfrm>
                  <a:off x="7628459" y="2147190"/>
                  <a:ext cx="2314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69BA6B55-8358-B385-A42C-93AEC08FD8FA}"/>
                    </a:ext>
                  </a:extLst>
                </p14:cNvPr>
                <p14:cNvContentPartPr/>
                <p14:nvPr/>
              </p14:nvContentPartPr>
              <p14:xfrm>
                <a:off x="8164139" y="2245110"/>
                <a:ext cx="67320" cy="307800"/>
              </p14:xfrm>
            </p:contentPart>
          </mc:Choice>
          <mc:Fallback xmlns="">
            <p:pic>
              <p:nvPicPr>
                <p:cNvPr id="26" name="Tinta 25">
                  <a:extLst>
                    <a:ext uri="{FF2B5EF4-FFF2-40B4-BE49-F238E27FC236}">
                      <a16:creationId xmlns:a16="http://schemas.microsoft.com/office/drawing/2014/main" id="{69BA6B55-8358-B385-A42C-93AEC08FD8FA}"/>
                    </a:ext>
                  </a:extLst>
                </p:cNvPr>
                <p:cNvPicPr/>
                <p:nvPr/>
              </p:nvPicPr>
              <p:blipFill>
                <a:blip r:embed="rId39"/>
                <a:stretch>
                  <a:fillRect/>
                </a:stretch>
              </p:blipFill>
              <p:spPr>
                <a:xfrm>
                  <a:off x="8128139" y="2209110"/>
                  <a:ext cx="1389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B5E9EAFA-04AB-6F6F-9204-2FA3F9538080}"/>
                    </a:ext>
                  </a:extLst>
                </p14:cNvPr>
                <p14:cNvContentPartPr/>
                <p14:nvPr/>
              </p14:nvContentPartPr>
              <p14:xfrm>
                <a:off x="7999619" y="2355630"/>
                <a:ext cx="423360" cy="94320"/>
              </p14:xfrm>
            </p:contentPart>
          </mc:Choice>
          <mc:Fallback xmlns="">
            <p:pic>
              <p:nvPicPr>
                <p:cNvPr id="27" name="Tinta 26">
                  <a:extLst>
                    <a:ext uri="{FF2B5EF4-FFF2-40B4-BE49-F238E27FC236}">
                      <a16:creationId xmlns:a16="http://schemas.microsoft.com/office/drawing/2014/main" id="{B5E9EAFA-04AB-6F6F-9204-2FA3F9538080}"/>
                    </a:ext>
                  </a:extLst>
                </p:cNvPr>
                <p:cNvPicPr/>
                <p:nvPr/>
              </p:nvPicPr>
              <p:blipFill>
                <a:blip r:embed="rId41"/>
                <a:stretch>
                  <a:fillRect/>
                </a:stretch>
              </p:blipFill>
              <p:spPr>
                <a:xfrm>
                  <a:off x="7963619" y="2319630"/>
                  <a:ext cx="495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1CB4ADFD-633D-6FD3-BF1E-243D6600183B}"/>
                    </a:ext>
                  </a:extLst>
                </p14:cNvPr>
                <p14:cNvContentPartPr/>
                <p14:nvPr/>
              </p14:nvContentPartPr>
              <p14:xfrm>
                <a:off x="8577779" y="2058630"/>
                <a:ext cx="286560" cy="452880"/>
              </p14:xfrm>
            </p:contentPart>
          </mc:Choice>
          <mc:Fallback xmlns="">
            <p:pic>
              <p:nvPicPr>
                <p:cNvPr id="28" name="Tinta 27">
                  <a:extLst>
                    <a:ext uri="{FF2B5EF4-FFF2-40B4-BE49-F238E27FC236}">
                      <a16:creationId xmlns:a16="http://schemas.microsoft.com/office/drawing/2014/main" id="{1CB4ADFD-633D-6FD3-BF1E-243D6600183B}"/>
                    </a:ext>
                  </a:extLst>
                </p:cNvPr>
                <p:cNvPicPr/>
                <p:nvPr/>
              </p:nvPicPr>
              <p:blipFill>
                <a:blip r:embed="rId43"/>
                <a:stretch>
                  <a:fillRect/>
                </a:stretch>
              </p:blipFill>
              <p:spPr>
                <a:xfrm>
                  <a:off x="8542139" y="2022990"/>
                  <a:ext cx="3582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Tinta 28">
                  <a:extLst>
                    <a:ext uri="{FF2B5EF4-FFF2-40B4-BE49-F238E27FC236}">
                      <a16:creationId xmlns:a16="http://schemas.microsoft.com/office/drawing/2014/main" id="{7D04DD21-31AD-016F-5951-1FDED02ED301}"/>
                    </a:ext>
                  </a:extLst>
                </p14:cNvPr>
                <p14:cNvContentPartPr/>
                <p14:nvPr/>
              </p14:nvContentPartPr>
              <p14:xfrm>
                <a:off x="9180419" y="2223150"/>
                <a:ext cx="443880" cy="283680"/>
              </p14:xfrm>
            </p:contentPart>
          </mc:Choice>
          <mc:Fallback xmlns="">
            <p:pic>
              <p:nvPicPr>
                <p:cNvPr id="29" name="Tinta 28">
                  <a:extLst>
                    <a:ext uri="{FF2B5EF4-FFF2-40B4-BE49-F238E27FC236}">
                      <a16:creationId xmlns:a16="http://schemas.microsoft.com/office/drawing/2014/main" id="{7D04DD21-31AD-016F-5951-1FDED02ED301}"/>
                    </a:ext>
                  </a:extLst>
                </p:cNvPr>
                <p:cNvPicPr/>
                <p:nvPr/>
              </p:nvPicPr>
              <p:blipFill>
                <a:blip r:embed="rId45"/>
                <a:stretch>
                  <a:fillRect/>
                </a:stretch>
              </p:blipFill>
              <p:spPr>
                <a:xfrm>
                  <a:off x="9144779" y="2187150"/>
                  <a:ext cx="515520" cy="355320"/>
                </a:xfrm>
                <a:prstGeom prst="rect">
                  <a:avLst/>
                </a:prstGeom>
              </p:spPr>
            </p:pic>
          </mc:Fallback>
        </mc:AlternateContent>
      </p:grpSp>
      <p:grpSp>
        <p:nvGrpSpPr>
          <p:cNvPr id="36" name="Agrupar 35">
            <a:extLst>
              <a:ext uri="{FF2B5EF4-FFF2-40B4-BE49-F238E27FC236}">
                <a16:creationId xmlns:a16="http://schemas.microsoft.com/office/drawing/2014/main" id="{CDEE417C-1140-F961-A74F-D0F690978D19}"/>
              </a:ext>
            </a:extLst>
          </p:cNvPr>
          <p:cNvGrpSpPr/>
          <p:nvPr/>
        </p:nvGrpSpPr>
        <p:grpSpPr>
          <a:xfrm>
            <a:off x="8159099" y="3313230"/>
            <a:ext cx="2304360" cy="877320"/>
            <a:chOff x="8159099" y="3313230"/>
            <a:chExt cx="2304360" cy="877320"/>
          </a:xfrm>
        </p:grpSpPr>
        <mc:AlternateContent xmlns:mc="http://schemas.openxmlformats.org/markup-compatibility/2006" xmlns:p14="http://schemas.microsoft.com/office/powerpoint/2010/main">
          <mc:Choice Requires="p14">
            <p:contentPart p14:bwMode="auto" r:id="rId46">
              <p14:nvContentPartPr>
                <p14:cNvPr id="30" name="Tinta 29">
                  <a:extLst>
                    <a:ext uri="{FF2B5EF4-FFF2-40B4-BE49-F238E27FC236}">
                      <a16:creationId xmlns:a16="http://schemas.microsoft.com/office/drawing/2014/main" id="{12AF925F-2C82-1AA4-4874-C0E4135ABB33}"/>
                    </a:ext>
                  </a:extLst>
                </p14:cNvPr>
                <p14:cNvContentPartPr/>
                <p14:nvPr/>
              </p14:nvContentPartPr>
              <p14:xfrm>
                <a:off x="8210579" y="3866910"/>
                <a:ext cx="167760" cy="323640"/>
              </p14:xfrm>
            </p:contentPart>
          </mc:Choice>
          <mc:Fallback xmlns="">
            <p:pic>
              <p:nvPicPr>
                <p:cNvPr id="30" name="Tinta 29">
                  <a:extLst>
                    <a:ext uri="{FF2B5EF4-FFF2-40B4-BE49-F238E27FC236}">
                      <a16:creationId xmlns:a16="http://schemas.microsoft.com/office/drawing/2014/main" id="{12AF925F-2C82-1AA4-4874-C0E4135ABB33}"/>
                    </a:ext>
                  </a:extLst>
                </p:cNvPr>
                <p:cNvPicPr/>
                <p:nvPr/>
              </p:nvPicPr>
              <p:blipFill>
                <a:blip r:embed="rId47"/>
                <a:stretch>
                  <a:fillRect/>
                </a:stretch>
              </p:blipFill>
              <p:spPr>
                <a:xfrm>
                  <a:off x="8174579" y="3830910"/>
                  <a:ext cx="2394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Tinta 30">
                  <a:extLst>
                    <a:ext uri="{FF2B5EF4-FFF2-40B4-BE49-F238E27FC236}">
                      <a16:creationId xmlns:a16="http://schemas.microsoft.com/office/drawing/2014/main" id="{B98C4B54-ACA0-604F-88BC-92456ACE7FAD}"/>
                    </a:ext>
                  </a:extLst>
                </p14:cNvPr>
                <p14:cNvContentPartPr/>
                <p14:nvPr/>
              </p14:nvContentPartPr>
              <p14:xfrm>
                <a:off x="8159099" y="3726510"/>
                <a:ext cx="308520" cy="189360"/>
              </p14:xfrm>
            </p:contentPart>
          </mc:Choice>
          <mc:Fallback xmlns="">
            <p:pic>
              <p:nvPicPr>
                <p:cNvPr id="31" name="Tinta 30">
                  <a:extLst>
                    <a:ext uri="{FF2B5EF4-FFF2-40B4-BE49-F238E27FC236}">
                      <a16:creationId xmlns:a16="http://schemas.microsoft.com/office/drawing/2014/main" id="{B98C4B54-ACA0-604F-88BC-92456ACE7FAD}"/>
                    </a:ext>
                  </a:extLst>
                </p:cNvPr>
                <p:cNvPicPr/>
                <p:nvPr/>
              </p:nvPicPr>
              <p:blipFill>
                <a:blip r:embed="rId49"/>
                <a:stretch>
                  <a:fillRect/>
                </a:stretch>
              </p:blipFill>
              <p:spPr>
                <a:xfrm>
                  <a:off x="8123099" y="3690510"/>
                  <a:ext cx="380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Tinta 31">
                  <a:extLst>
                    <a:ext uri="{FF2B5EF4-FFF2-40B4-BE49-F238E27FC236}">
                      <a16:creationId xmlns:a16="http://schemas.microsoft.com/office/drawing/2014/main" id="{D63E16E3-EF89-1DA4-44CB-643B684AD5A7}"/>
                    </a:ext>
                  </a:extLst>
                </p14:cNvPr>
                <p14:cNvContentPartPr/>
                <p14:nvPr/>
              </p14:nvContentPartPr>
              <p14:xfrm>
                <a:off x="8825099" y="3651990"/>
                <a:ext cx="169920" cy="27000"/>
              </p14:xfrm>
            </p:contentPart>
          </mc:Choice>
          <mc:Fallback xmlns="">
            <p:pic>
              <p:nvPicPr>
                <p:cNvPr id="32" name="Tinta 31">
                  <a:extLst>
                    <a:ext uri="{FF2B5EF4-FFF2-40B4-BE49-F238E27FC236}">
                      <a16:creationId xmlns:a16="http://schemas.microsoft.com/office/drawing/2014/main" id="{D63E16E3-EF89-1DA4-44CB-643B684AD5A7}"/>
                    </a:ext>
                  </a:extLst>
                </p:cNvPr>
                <p:cNvPicPr/>
                <p:nvPr/>
              </p:nvPicPr>
              <p:blipFill>
                <a:blip r:embed="rId51"/>
                <a:stretch>
                  <a:fillRect/>
                </a:stretch>
              </p:blipFill>
              <p:spPr>
                <a:xfrm>
                  <a:off x="8789099" y="3616350"/>
                  <a:ext cx="241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Tinta 32">
                  <a:extLst>
                    <a:ext uri="{FF2B5EF4-FFF2-40B4-BE49-F238E27FC236}">
                      <a16:creationId xmlns:a16="http://schemas.microsoft.com/office/drawing/2014/main" id="{9100C533-126C-F60A-3C29-27328F9B501C}"/>
                    </a:ext>
                  </a:extLst>
                </p14:cNvPr>
                <p14:cNvContentPartPr/>
                <p14:nvPr/>
              </p14:nvContentPartPr>
              <p14:xfrm>
                <a:off x="8818619" y="3778350"/>
                <a:ext cx="291960" cy="62280"/>
              </p14:xfrm>
            </p:contentPart>
          </mc:Choice>
          <mc:Fallback xmlns="">
            <p:pic>
              <p:nvPicPr>
                <p:cNvPr id="33" name="Tinta 32">
                  <a:extLst>
                    <a:ext uri="{FF2B5EF4-FFF2-40B4-BE49-F238E27FC236}">
                      <a16:creationId xmlns:a16="http://schemas.microsoft.com/office/drawing/2014/main" id="{9100C533-126C-F60A-3C29-27328F9B501C}"/>
                    </a:ext>
                  </a:extLst>
                </p:cNvPr>
                <p:cNvPicPr/>
                <p:nvPr/>
              </p:nvPicPr>
              <p:blipFill>
                <a:blip r:embed="rId53"/>
                <a:stretch>
                  <a:fillRect/>
                </a:stretch>
              </p:blipFill>
              <p:spPr>
                <a:xfrm>
                  <a:off x="8782619" y="3742710"/>
                  <a:ext cx="363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Tinta 33">
                  <a:extLst>
                    <a:ext uri="{FF2B5EF4-FFF2-40B4-BE49-F238E27FC236}">
                      <a16:creationId xmlns:a16="http://schemas.microsoft.com/office/drawing/2014/main" id="{D7B9E13D-41BB-FC9D-40E7-CA58F13CD723}"/>
                    </a:ext>
                  </a:extLst>
                </p14:cNvPr>
                <p14:cNvContentPartPr/>
                <p14:nvPr/>
              </p14:nvContentPartPr>
              <p14:xfrm>
                <a:off x="9454379" y="3495390"/>
                <a:ext cx="489600" cy="354600"/>
              </p14:xfrm>
            </p:contentPart>
          </mc:Choice>
          <mc:Fallback xmlns="">
            <p:pic>
              <p:nvPicPr>
                <p:cNvPr id="34" name="Tinta 33">
                  <a:extLst>
                    <a:ext uri="{FF2B5EF4-FFF2-40B4-BE49-F238E27FC236}">
                      <a16:creationId xmlns:a16="http://schemas.microsoft.com/office/drawing/2014/main" id="{D7B9E13D-41BB-FC9D-40E7-CA58F13CD723}"/>
                    </a:ext>
                  </a:extLst>
                </p:cNvPr>
                <p:cNvPicPr/>
                <p:nvPr/>
              </p:nvPicPr>
              <p:blipFill>
                <a:blip r:embed="rId55"/>
                <a:stretch>
                  <a:fillRect/>
                </a:stretch>
              </p:blipFill>
              <p:spPr>
                <a:xfrm>
                  <a:off x="9418379" y="3459750"/>
                  <a:ext cx="5612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Tinta 34">
                  <a:extLst>
                    <a:ext uri="{FF2B5EF4-FFF2-40B4-BE49-F238E27FC236}">
                      <a16:creationId xmlns:a16="http://schemas.microsoft.com/office/drawing/2014/main" id="{56D75B67-7488-5903-CACA-DCDA752A8747}"/>
                    </a:ext>
                  </a:extLst>
                </p14:cNvPr>
                <p14:cNvContentPartPr/>
                <p14:nvPr/>
              </p14:nvContentPartPr>
              <p14:xfrm>
                <a:off x="10122899" y="3313230"/>
                <a:ext cx="340560" cy="613440"/>
              </p14:xfrm>
            </p:contentPart>
          </mc:Choice>
          <mc:Fallback xmlns="">
            <p:pic>
              <p:nvPicPr>
                <p:cNvPr id="35" name="Tinta 34">
                  <a:extLst>
                    <a:ext uri="{FF2B5EF4-FFF2-40B4-BE49-F238E27FC236}">
                      <a16:creationId xmlns:a16="http://schemas.microsoft.com/office/drawing/2014/main" id="{56D75B67-7488-5903-CACA-DCDA752A8747}"/>
                    </a:ext>
                  </a:extLst>
                </p:cNvPr>
                <p:cNvPicPr/>
                <p:nvPr/>
              </p:nvPicPr>
              <p:blipFill>
                <a:blip r:embed="rId57"/>
                <a:stretch>
                  <a:fillRect/>
                </a:stretch>
              </p:blipFill>
              <p:spPr>
                <a:xfrm>
                  <a:off x="10087259" y="3277230"/>
                  <a:ext cx="412200" cy="685080"/>
                </a:xfrm>
                <a:prstGeom prst="rect">
                  <a:avLst/>
                </a:prstGeom>
              </p:spPr>
            </p:pic>
          </mc:Fallback>
        </mc:AlternateContent>
      </p:grpSp>
      <p:grpSp>
        <p:nvGrpSpPr>
          <p:cNvPr id="45" name="Agrupar 44">
            <a:extLst>
              <a:ext uri="{FF2B5EF4-FFF2-40B4-BE49-F238E27FC236}">
                <a16:creationId xmlns:a16="http://schemas.microsoft.com/office/drawing/2014/main" id="{A0F0BBA8-0655-F951-8327-E59D419C5570}"/>
              </a:ext>
            </a:extLst>
          </p:cNvPr>
          <p:cNvGrpSpPr/>
          <p:nvPr/>
        </p:nvGrpSpPr>
        <p:grpSpPr>
          <a:xfrm>
            <a:off x="2674139" y="5366670"/>
            <a:ext cx="910080" cy="317160"/>
            <a:chOff x="2674139" y="5366670"/>
            <a:chExt cx="910080" cy="317160"/>
          </a:xfrm>
        </p:grpSpPr>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92569C4D-D57F-ABC8-7C40-7D60CE2A5FEC}"/>
                    </a:ext>
                  </a:extLst>
                </p14:cNvPr>
                <p14:cNvContentPartPr/>
                <p14:nvPr/>
              </p14:nvContentPartPr>
              <p14:xfrm>
                <a:off x="2674139" y="5505990"/>
                <a:ext cx="611640" cy="32040"/>
              </p14:xfrm>
            </p:contentPart>
          </mc:Choice>
          <mc:Fallback xmlns="">
            <p:pic>
              <p:nvPicPr>
                <p:cNvPr id="38" name="Tinta 37">
                  <a:extLst>
                    <a:ext uri="{FF2B5EF4-FFF2-40B4-BE49-F238E27FC236}">
                      <a16:creationId xmlns:a16="http://schemas.microsoft.com/office/drawing/2014/main" id="{92569C4D-D57F-ABC8-7C40-7D60CE2A5FEC}"/>
                    </a:ext>
                  </a:extLst>
                </p:cNvPr>
                <p:cNvPicPr/>
                <p:nvPr/>
              </p:nvPicPr>
              <p:blipFill>
                <a:blip r:embed="rId59"/>
                <a:stretch>
                  <a:fillRect/>
                </a:stretch>
              </p:blipFill>
              <p:spPr>
                <a:xfrm>
                  <a:off x="2638139" y="5470350"/>
                  <a:ext cx="6832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95E10272-8049-AD36-B731-365CA8870B6A}"/>
                    </a:ext>
                  </a:extLst>
                </p14:cNvPr>
                <p14:cNvContentPartPr/>
                <p14:nvPr/>
              </p14:nvContentPartPr>
              <p14:xfrm>
                <a:off x="3293339" y="5366670"/>
                <a:ext cx="290880" cy="317160"/>
              </p14:xfrm>
            </p:contentPart>
          </mc:Choice>
          <mc:Fallback xmlns="">
            <p:pic>
              <p:nvPicPr>
                <p:cNvPr id="39" name="Tinta 38">
                  <a:extLst>
                    <a:ext uri="{FF2B5EF4-FFF2-40B4-BE49-F238E27FC236}">
                      <a16:creationId xmlns:a16="http://schemas.microsoft.com/office/drawing/2014/main" id="{95E10272-8049-AD36-B731-365CA8870B6A}"/>
                    </a:ext>
                  </a:extLst>
                </p:cNvPr>
                <p:cNvPicPr/>
                <p:nvPr/>
              </p:nvPicPr>
              <p:blipFill>
                <a:blip r:embed="rId61"/>
                <a:stretch>
                  <a:fillRect/>
                </a:stretch>
              </p:blipFill>
              <p:spPr>
                <a:xfrm>
                  <a:off x="3257339" y="5331030"/>
                  <a:ext cx="362520" cy="38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DA00694E-3231-10AA-E25D-9006CA1E8842}"/>
                  </a:ext>
                </a:extLst>
              </p14:cNvPr>
              <p14:cNvContentPartPr/>
              <p14:nvPr/>
            </p14:nvContentPartPr>
            <p14:xfrm>
              <a:off x="4252019" y="4611030"/>
              <a:ext cx="179280" cy="40680"/>
            </p14:xfrm>
          </p:contentPart>
        </mc:Choice>
        <mc:Fallback xmlns="">
          <p:pic>
            <p:nvPicPr>
              <p:cNvPr id="40" name="Tinta 39">
                <a:extLst>
                  <a:ext uri="{FF2B5EF4-FFF2-40B4-BE49-F238E27FC236}">
                    <a16:creationId xmlns:a16="http://schemas.microsoft.com/office/drawing/2014/main" id="{DA00694E-3231-10AA-E25D-9006CA1E8842}"/>
                  </a:ext>
                </a:extLst>
              </p:cNvPr>
              <p:cNvPicPr/>
              <p:nvPr/>
            </p:nvPicPr>
            <p:blipFill>
              <a:blip r:embed="rId63"/>
              <a:stretch>
                <a:fillRect/>
              </a:stretch>
            </p:blipFill>
            <p:spPr>
              <a:xfrm>
                <a:off x="4216379" y="4575390"/>
                <a:ext cx="250920" cy="112320"/>
              </a:xfrm>
              <a:prstGeom prst="rect">
                <a:avLst/>
              </a:prstGeom>
            </p:spPr>
          </p:pic>
        </mc:Fallback>
      </mc:AlternateContent>
      <p:grpSp>
        <p:nvGrpSpPr>
          <p:cNvPr id="44" name="Agrupar 43">
            <a:extLst>
              <a:ext uri="{FF2B5EF4-FFF2-40B4-BE49-F238E27FC236}">
                <a16:creationId xmlns:a16="http://schemas.microsoft.com/office/drawing/2014/main" id="{7971B40E-85F5-F3CB-601A-55B34C0C3DF8}"/>
              </a:ext>
            </a:extLst>
          </p:cNvPr>
          <p:cNvGrpSpPr/>
          <p:nvPr/>
        </p:nvGrpSpPr>
        <p:grpSpPr>
          <a:xfrm>
            <a:off x="4312499" y="4879230"/>
            <a:ext cx="986760" cy="327600"/>
            <a:chOff x="4312499" y="4879230"/>
            <a:chExt cx="986760" cy="327600"/>
          </a:xfrm>
        </p:grpSpPr>
        <mc:AlternateContent xmlns:mc="http://schemas.openxmlformats.org/markup-compatibility/2006" xmlns:p14="http://schemas.microsoft.com/office/powerpoint/2010/main">
          <mc:Choice Requires="p14">
            <p:contentPart p14:bwMode="auto" r:id="rId64">
              <p14:nvContentPartPr>
                <p14:cNvPr id="41" name="Tinta 40">
                  <a:extLst>
                    <a:ext uri="{FF2B5EF4-FFF2-40B4-BE49-F238E27FC236}">
                      <a16:creationId xmlns:a16="http://schemas.microsoft.com/office/drawing/2014/main" id="{428F084F-5B09-D221-5B43-B976F15DC018}"/>
                    </a:ext>
                  </a:extLst>
                </p14:cNvPr>
                <p14:cNvContentPartPr/>
                <p14:nvPr/>
              </p14:nvContentPartPr>
              <p14:xfrm>
                <a:off x="4421579" y="4908030"/>
                <a:ext cx="14760" cy="298800"/>
              </p14:xfrm>
            </p:contentPart>
          </mc:Choice>
          <mc:Fallback xmlns="">
            <p:pic>
              <p:nvPicPr>
                <p:cNvPr id="41" name="Tinta 40">
                  <a:extLst>
                    <a:ext uri="{FF2B5EF4-FFF2-40B4-BE49-F238E27FC236}">
                      <a16:creationId xmlns:a16="http://schemas.microsoft.com/office/drawing/2014/main" id="{428F084F-5B09-D221-5B43-B976F15DC018}"/>
                    </a:ext>
                  </a:extLst>
                </p:cNvPr>
                <p:cNvPicPr/>
                <p:nvPr/>
              </p:nvPicPr>
              <p:blipFill>
                <a:blip r:embed="rId65"/>
                <a:stretch>
                  <a:fillRect/>
                </a:stretch>
              </p:blipFill>
              <p:spPr>
                <a:xfrm>
                  <a:off x="4385939" y="4872030"/>
                  <a:ext cx="8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Tinta 41">
                  <a:extLst>
                    <a:ext uri="{FF2B5EF4-FFF2-40B4-BE49-F238E27FC236}">
                      <a16:creationId xmlns:a16="http://schemas.microsoft.com/office/drawing/2014/main" id="{CE0AA823-006D-3C1A-E645-60DE242582EE}"/>
                    </a:ext>
                  </a:extLst>
                </p14:cNvPr>
                <p14:cNvContentPartPr/>
                <p14:nvPr/>
              </p14:nvContentPartPr>
              <p14:xfrm>
                <a:off x="4312499" y="5053470"/>
                <a:ext cx="228960" cy="29880"/>
              </p14:xfrm>
            </p:contentPart>
          </mc:Choice>
          <mc:Fallback xmlns="">
            <p:pic>
              <p:nvPicPr>
                <p:cNvPr id="42" name="Tinta 41">
                  <a:extLst>
                    <a:ext uri="{FF2B5EF4-FFF2-40B4-BE49-F238E27FC236}">
                      <a16:creationId xmlns:a16="http://schemas.microsoft.com/office/drawing/2014/main" id="{CE0AA823-006D-3C1A-E645-60DE242582EE}"/>
                    </a:ext>
                  </a:extLst>
                </p:cNvPr>
                <p:cNvPicPr/>
                <p:nvPr/>
              </p:nvPicPr>
              <p:blipFill>
                <a:blip r:embed="rId67"/>
                <a:stretch>
                  <a:fillRect/>
                </a:stretch>
              </p:blipFill>
              <p:spPr>
                <a:xfrm>
                  <a:off x="4276499" y="5017830"/>
                  <a:ext cx="300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Tinta 42">
                  <a:extLst>
                    <a:ext uri="{FF2B5EF4-FFF2-40B4-BE49-F238E27FC236}">
                      <a16:creationId xmlns:a16="http://schemas.microsoft.com/office/drawing/2014/main" id="{A2661D97-52F5-07DA-F39A-35049362C22F}"/>
                    </a:ext>
                  </a:extLst>
                </p14:cNvPr>
                <p14:cNvContentPartPr/>
                <p14:nvPr/>
              </p14:nvContentPartPr>
              <p14:xfrm>
                <a:off x="4686539" y="4879230"/>
                <a:ext cx="612720" cy="252000"/>
              </p14:xfrm>
            </p:contentPart>
          </mc:Choice>
          <mc:Fallback xmlns="">
            <p:pic>
              <p:nvPicPr>
                <p:cNvPr id="43" name="Tinta 42">
                  <a:extLst>
                    <a:ext uri="{FF2B5EF4-FFF2-40B4-BE49-F238E27FC236}">
                      <a16:creationId xmlns:a16="http://schemas.microsoft.com/office/drawing/2014/main" id="{A2661D97-52F5-07DA-F39A-35049362C22F}"/>
                    </a:ext>
                  </a:extLst>
                </p:cNvPr>
                <p:cNvPicPr/>
                <p:nvPr/>
              </p:nvPicPr>
              <p:blipFill>
                <a:blip r:embed="rId69"/>
                <a:stretch>
                  <a:fillRect/>
                </a:stretch>
              </p:blipFill>
              <p:spPr>
                <a:xfrm>
                  <a:off x="4650899" y="4843230"/>
                  <a:ext cx="684360" cy="323640"/>
                </a:xfrm>
                <a:prstGeom prst="rect">
                  <a:avLst/>
                </a:prstGeom>
              </p:spPr>
            </p:pic>
          </mc:Fallback>
        </mc:AlternateContent>
      </p:grpSp>
      <p:grpSp>
        <p:nvGrpSpPr>
          <p:cNvPr id="49" name="Agrupar 48">
            <a:extLst>
              <a:ext uri="{FF2B5EF4-FFF2-40B4-BE49-F238E27FC236}">
                <a16:creationId xmlns:a16="http://schemas.microsoft.com/office/drawing/2014/main" id="{5622E5A3-823C-9A11-B1F1-E53D451A8E76}"/>
              </a:ext>
            </a:extLst>
          </p:cNvPr>
          <p:cNvGrpSpPr/>
          <p:nvPr/>
        </p:nvGrpSpPr>
        <p:grpSpPr>
          <a:xfrm>
            <a:off x="4255619" y="6228150"/>
            <a:ext cx="930960" cy="215640"/>
            <a:chOff x="4255619" y="6228150"/>
            <a:chExt cx="930960" cy="215640"/>
          </a:xfrm>
        </p:grpSpPr>
        <mc:AlternateContent xmlns:mc="http://schemas.openxmlformats.org/markup-compatibility/2006" xmlns:p14="http://schemas.microsoft.com/office/powerpoint/2010/main">
          <mc:Choice Requires="p14">
            <p:contentPart p14:bwMode="auto" r:id="rId70">
              <p14:nvContentPartPr>
                <p14:cNvPr id="46" name="Tinta 45">
                  <a:extLst>
                    <a:ext uri="{FF2B5EF4-FFF2-40B4-BE49-F238E27FC236}">
                      <a16:creationId xmlns:a16="http://schemas.microsoft.com/office/drawing/2014/main" id="{FF3F65B5-983D-5F4A-A4BD-8F95155E4638}"/>
                    </a:ext>
                  </a:extLst>
                </p14:cNvPr>
                <p14:cNvContentPartPr/>
                <p14:nvPr/>
              </p14:nvContentPartPr>
              <p14:xfrm>
                <a:off x="4255619" y="6305550"/>
                <a:ext cx="192960" cy="29880"/>
              </p14:xfrm>
            </p:contentPart>
          </mc:Choice>
          <mc:Fallback xmlns="">
            <p:pic>
              <p:nvPicPr>
                <p:cNvPr id="46" name="Tinta 45">
                  <a:extLst>
                    <a:ext uri="{FF2B5EF4-FFF2-40B4-BE49-F238E27FC236}">
                      <a16:creationId xmlns:a16="http://schemas.microsoft.com/office/drawing/2014/main" id="{FF3F65B5-983D-5F4A-A4BD-8F95155E4638}"/>
                    </a:ext>
                  </a:extLst>
                </p:cNvPr>
                <p:cNvPicPr/>
                <p:nvPr/>
              </p:nvPicPr>
              <p:blipFill>
                <a:blip r:embed="rId71"/>
                <a:stretch>
                  <a:fillRect/>
                </a:stretch>
              </p:blipFill>
              <p:spPr>
                <a:xfrm>
                  <a:off x="4219979" y="6269550"/>
                  <a:ext cx="264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Tinta 46">
                  <a:extLst>
                    <a:ext uri="{FF2B5EF4-FFF2-40B4-BE49-F238E27FC236}">
                      <a16:creationId xmlns:a16="http://schemas.microsoft.com/office/drawing/2014/main" id="{B2242183-6FFA-45CB-43F5-2466121312E8}"/>
                    </a:ext>
                  </a:extLst>
                </p14:cNvPr>
                <p14:cNvContentPartPr/>
                <p14:nvPr/>
              </p14:nvContentPartPr>
              <p14:xfrm>
                <a:off x="4761419" y="6229590"/>
                <a:ext cx="190080" cy="185400"/>
              </p14:xfrm>
            </p:contentPart>
          </mc:Choice>
          <mc:Fallback xmlns="">
            <p:pic>
              <p:nvPicPr>
                <p:cNvPr id="47" name="Tinta 46">
                  <a:extLst>
                    <a:ext uri="{FF2B5EF4-FFF2-40B4-BE49-F238E27FC236}">
                      <a16:creationId xmlns:a16="http://schemas.microsoft.com/office/drawing/2014/main" id="{B2242183-6FFA-45CB-43F5-2466121312E8}"/>
                    </a:ext>
                  </a:extLst>
                </p:cNvPr>
                <p:cNvPicPr/>
                <p:nvPr/>
              </p:nvPicPr>
              <p:blipFill>
                <a:blip r:embed="rId73"/>
                <a:stretch>
                  <a:fillRect/>
                </a:stretch>
              </p:blipFill>
              <p:spPr>
                <a:xfrm>
                  <a:off x="4725419" y="6193590"/>
                  <a:ext cx="261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Tinta 47">
                  <a:extLst>
                    <a:ext uri="{FF2B5EF4-FFF2-40B4-BE49-F238E27FC236}">
                      <a16:creationId xmlns:a16="http://schemas.microsoft.com/office/drawing/2014/main" id="{7A454C66-214F-BEF8-1E9A-3C3ED4BD787B}"/>
                    </a:ext>
                  </a:extLst>
                </p14:cNvPr>
                <p14:cNvContentPartPr/>
                <p14:nvPr/>
              </p14:nvContentPartPr>
              <p14:xfrm>
                <a:off x="4962659" y="6228150"/>
                <a:ext cx="223920" cy="215640"/>
              </p14:xfrm>
            </p:contentPart>
          </mc:Choice>
          <mc:Fallback xmlns="">
            <p:pic>
              <p:nvPicPr>
                <p:cNvPr id="48" name="Tinta 47">
                  <a:extLst>
                    <a:ext uri="{FF2B5EF4-FFF2-40B4-BE49-F238E27FC236}">
                      <a16:creationId xmlns:a16="http://schemas.microsoft.com/office/drawing/2014/main" id="{7A454C66-214F-BEF8-1E9A-3C3ED4BD787B}"/>
                    </a:ext>
                  </a:extLst>
                </p:cNvPr>
                <p:cNvPicPr/>
                <p:nvPr/>
              </p:nvPicPr>
              <p:blipFill>
                <a:blip r:embed="rId75"/>
                <a:stretch>
                  <a:fillRect/>
                </a:stretch>
              </p:blipFill>
              <p:spPr>
                <a:xfrm>
                  <a:off x="4927019" y="6192510"/>
                  <a:ext cx="295560" cy="287280"/>
                </a:xfrm>
                <a:prstGeom prst="rect">
                  <a:avLst/>
                </a:prstGeom>
              </p:spPr>
            </p:pic>
          </mc:Fallback>
        </mc:AlternateContent>
      </p:grpSp>
      <p:grpSp>
        <p:nvGrpSpPr>
          <p:cNvPr id="55" name="Agrupar 54">
            <a:extLst>
              <a:ext uri="{FF2B5EF4-FFF2-40B4-BE49-F238E27FC236}">
                <a16:creationId xmlns:a16="http://schemas.microsoft.com/office/drawing/2014/main" id="{57513BD5-5241-6617-97D1-08F7AAECBBA4}"/>
              </a:ext>
            </a:extLst>
          </p:cNvPr>
          <p:cNvGrpSpPr/>
          <p:nvPr/>
        </p:nvGrpSpPr>
        <p:grpSpPr>
          <a:xfrm>
            <a:off x="4415459" y="5431470"/>
            <a:ext cx="928080" cy="508680"/>
            <a:chOff x="4415459" y="5431470"/>
            <a:chExt cx="928080" cy="508680"/>
          </a:xfrm>
        </p:grpSpPr>
        <mc:AlternateContent xmlns:mc="http://schemas.openxmlformats.org/markup-compatibility/2006" xmlns:p14="http://schemas.microsoft.com/office/powerpoint/2010/main">
          <mc:Choice Requires="p14">
            <p:contentPart p14:bwMode="auto" r:id="rId76">
              <p14:nvContentPartPr>
                <p14:cNvPr id="50" name="Tinta 49">
                  <a:extLst>
                    <a:ext uri="{FF2B5EF4-FFF2-40B4-BE49-F238E27FC236}">
                      <a16:creationId xmlns:a16="http://schemas.microsoft.com/office/drawing/2014/main" id="{DBBCDB9D-4D06-61A0-2EF9-F26450729DCB}"/>
                    </a:ext>
                  </a:extLst>
                </p14:cNvPr>
                <p14:cNvContentPartPr/>
                <p14:nvPr/>
              </p14:nvContentPartPr>
              <p14:xfrm>
                <a:off x="4415459" y="5644590"/>
                <a:ext cx="250200" cy="55080"/>
              </p14:xfrm>
            </p:contentPart>
          </mc:Choice>
          <mc:Fallback xmlns="">
            <p:pic>
              <p:nvPicPr>
                <p:cNvPr id="50" name="Tinta 49">
                  <a:extLst>
                    <a:ext uri="{FF2B5EF4-FFF2-40B4-BE49-F238E27FC236}">
                      <a16:creationId xmlns:a16="http://schemas.microsoft.com/office/drawing/2014/main" id="{DBBCDB9D-4D06-61A0-2EF9-F26450729DCB}"/>
                    </a:ext>
                  </a:extLst>
                </p:cNvPr>
                <p:cNvPicPr/>
                <p:nvPr/>
              </p:nvPicPr>
              <p:blipFill>
                <a:blip r:embed="rId77"/>
                <a:stretch>
                  <a:fillRect/>
                </a:stretch>
              </p:blipFill>
              <p:spPr>
                <a:xfrm>
                  <a:off x="4379459" y="5608950"/>
                  <a:ext cx="321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Tinta 50">
                  <a:extLst>
                    <a:ext uri="{FF2B5EF4-FFF2-40B4-BE49-F238E27FC236}">
                      <a16:creationId xmlns:a16="http://schemas.microsoft.com/office/drawing/2014/main" id="{FDBCF46E-2D9B-2574-3F4F-7953A685478D}"/>
                    </a:ext>
                  </a:extLst>
                </p14:cNvPr>
                <p14:cNvContentPartPr/>
                <p14:nvPr/>
              </p14:nvContentPartPr>
              <p14:xfrm>
                <a:off x="4472699" y="5763750"/>
                <a:ext cx="237960" cy="52200"/>
              </p14:xfrm>
            </p:contentPart>
          </mc:Choice>
          <mc:Fallback xmlns="">
            <p:pic>
              <p:nvPicPr>
                <p:cNvPr id="51" name="Tinta 50">
                  <a:extLst>
                    <a:ext uri="{FF2B5EF4-FFF2-40B4-BE49-F238E27FC236}">
                      <a16:creationId xmlns:a16="http://schemas.microsoft.com/office/drawing/2014/main" id="{FDBCF46E-2D9B-2574-3F4F-7953A685478D}"/>
                    </a:ext>
                  </a:extLst>
                </p:cNvPr>
                <p:cNvPicPr/>
                <p:nvPr/>
              </p:nvPicPr>
              <p:blipFill>
                <a:blip r:embed="rId79"/>
                <a:stretch>
                  <a:fillRect/>
                </a:stretch>
              </p:blipFill>
              <p:spPr>
                <a:xfrm>
                  <a:off x="4436699" y="5728110"/>
                  <a:ext cx="309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Tinta 51">
                  <a:extLst>
                    <a:ext uri="{FF2B5EF4-FFF2-40B4-BE49-F238E27FC236}">
                      <a16:creationId xmlns:a16="http://schemas.microsoft.com/office/drawing/2014/main" id="{E5CAD70D-5966-F061-5DA7-37906F5D30BB}"/>
                    </a:ext>
                  </a:extLst>
                </p14:cNvPr>
                <p14:cNvContentPartPr/>
                <p14:nvPr/>
              </p14:nvContentPartPr>
              <p14:xfrm>
                <a:off x="4469099" y="5850150"/>
                <a:ext cx="361080" cy="90000"/>
              </p14:xfrm>
            </p:contentPart>
          </mc:Choice>
          <mc:Fallback xmlns="">
            <p:pic>
              <p:nvPicPr>
                <p:cNvPr id="52" name="Tinta 51">
                  <a:extLst>
                    <a:ext uri="{FF2B5EF4-FFF2-40B4-BE49-F238E27FC236}">
                      <a16:creationId xmlns:a16="http://schemas.microsoft.com/office/drawing/2014/main" id="{E5CAD70D-5966-F061-5DA7-37906F5D30BB}"/>
                    </a:ext>
                  </a:extLst>
                </p:cNvPr>
                <p:cNvPicPr/>
                <p:nvPr/>
              </p:nvPicPr>
              <p:blipFill>
                <a:blip r:embed="rId81"/>
                <a:stretch>
                  <a:fillRect/>
                </a:stretch>
              </p:blipFill>
              <p:spPr>
                <a:xfrm>
                  <a:off x="4433099" y="5814150"/>
                  <a:ext cx="432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Tinta 53">
                  <a:extLst>
                    <a:ext uri="{FF2B5EF4-FFF2-40B4-BE49-F238E27FC236}">
                      <a16:creationId xmlns:a16="http://schemas.microsoft.com/office/drawing/2014/main" id="{313803B7-0741-2F1E-6D9D-F173F12BDF19}"/>
                    </a:ext>
                  </a:extLst>
                </p14:cNvPr>
                <p14:cNvContentPartPr/>
                <p14:nvPr/>
              </p14:nvContentPartPr>
              <p14:xfrm>
                <a:off x="5137259" y="5431470"/>
                <a:ext cx="206280" cy="436320"/>
              </p14:xfrm>
            </p:contentPart>
          </mc:Choice>
          <mc:Fallback xmlns="">
            <p:pic>
              <p:nvPicPr>
                <p:cNvPr id="54" name="Tinta 53">
                  <a:extLst>
                    <a:ext uri="{FF2B5EF4-FFF2-40B4-BE49-F238E27FC236}">
                      <a16:creationId xmlns:a16="http://schemas.microsoft.com/office/drawing/2014/main" id="{313803B7-0741-2F1E-6D9D-F173F12BDF19}"/>
                    </a:ext>
                  </a:extLst>
                </p:cNvPr>
                <p:cNvPicPr/>
                <p:nvPr/>
              </p:nvPicPr>
              <p:blipFill>
                <a:blip r:embed="rId83"/>
                <a:stretch>
                  <a:fillRect/>
                </a:stretch>
              </p:blipFill>
              <p:spPr>
                <a:xfrm>
                  <a:off x="5101259" y="5395830"/>
                  <a:ext cx="277920" cy="507960"/>
                </a:xfrm>
                <a:prstGeom prst="rect">
                  <a:avLst/>
                </a:prstGeom>
              </p:spPr>
            </p:pic>
          </mc:Fallback>
        </mc:AlternateContent>
      </p:grpSp>
      <p:grpSp>
        <p:nvGrpSpPr>
          <p:cNvPr id="66" name="Agrupar 65">
            <a:extLst>
              <a:ext uri="{FF2B5EF4-FFF2-40B4-BE49-F238E27FC236}">
                <a16:creationId xmlns:a16="http://schemas.microsoft.com/office/drawing/2014/main" id="{DF32BE92-478C-4A25-6340-FB5C9C7A7621}"/>
              </a:ext>
            </a:extLst>
          </p:cNvPr>
          <p:cNvGrpSpPr/>
          <p:nvPr/>
        </p:nvGrpSpPr>
        <p:grpSpPr>
          <a:xfrm>
            <a:off x="5617859" y="5419230"/>
            <a:ext cx="1785240" cy="337680"/>
            <a:chOff x="5617859" y="5419230"/>
            <a:chExt cx="1785240" cy="337680"/>
          </a:xfrm>
        </p:grpSpPr>
        <mc:AlternateContent xmlns:mc="http://schemas.openxmlformats.org/markup-compatibility/2006" xmlns:p14="http://schemas.microsoft.com/office/powerpoint/2010/main">
          <mc:Choice Requires="p14">
            <p:contentPart p14:bwMode="auto" r:id="rId84">
              <p14:nvContentPartPr>
                <p14:cNvPr id="56" name="Tinta 55">
                  <a:extLst>
                    <a:ext uri="{FF2B5EF4-FFF2-40B4-BE49-F238E27FC236}">
                      <a16:creationId xmlns:a16="http://schemas.microsoft.com/office/drawing/2014/main" id="{FE00F388-D749-80C6-035D-A9FE383F7FFC}"/>
                    </a:ext>
                  </a:extLst>
                </p14:cNvPr>
                <p14:cNvContentPartPr/>
                <p14:nvPr/>
              </p14:nvContentPartPr>
              <p14:xfrm>
                <a:off x="5617859" y="5583030"/>
                <a:ext cx="1365480" cy="41400"/>
              </p14:xfrm>
            </p:contentPart>
          </mc:Choice>
          <mc:Fallback xmlns="">
            <p:pic>
              <p:nvPicPr>
                <p:cNvPr id="56" name="Tinta 55">
                  <a:extLst>
                    <a:ext uri="{FF2B5EF4-FFF2-40B4-BE49-F238E27FC236}">
                      <a16:creationId xmlns:a16="http://schemas.microsoft.com/office/drawing/2014/main" id="{FE00F388-D749-80C6-035D-A9FE383F7FFC}"/>
                    </a:ext>
                  </a:extLst>
                </p:cNvPr>
                <p:cNvPicPr/>
                <p:nvPr/>
              </p:nvPicPr>
              <p:blipFill>
                <a:blip r:embed="rId85"/>
                <a:stretch>
                  <a:fillRect/>
                </a:stretch>
              </p:blipFill>
              <p:spPr>
                <a:xfrm>
                  <a:off x="5581859" y="5547030"/>
                  <a:ext cx="14371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Tinta 56">
                  <a:extLst>
                    <a:ext uri="{FF2B5EF4-FFF2-40B4-BE49-F238E27FC236}">
                      <a16:creationId xmlns:a16="http://schemas.microsoft.com/office/drawing/2014/main" id="{0BA6DCB8-6C0B-EA6A-77D1-37BF405878E1}"/>
                    </a:ext>
                  </a:extLst>
                </p14:cNvPr>
                <p14:cNvContentPartPr/>
                <p14:nvPr/>
              </p14:nvContentPartPr>
              <p14:xfrm>
                <a:off x="7033379" y="5419230"/>
                <a:ext cx="369720" cy="337680"/>
              </p14:xfrm>
            </p:contentPart>
          </mc:Choice>
          <mc:Fallback xmlns="">
            <p:pic>
              <p:nvPicPr>
                <p:cNvPr id="57" name="Tinta 56">
                  <a:extLst>
                    <a:ext uri="{FF2B5EF4-FFF2-40B4-BE49-F238E27FC236}">
                      <a16:creationId xmlns:a16="http://schemas.microsoft.com/office/drawing/2014/main" id="{0BA6DCB8-6C0B-EA6A-77D1-37BF405878E1}"/>
                    </a:ext>
                  </a:extLst>
                </p:cNvPr>
                <p:cNvPicPr/>
                <p:nvPr/>
              </p:nvPicPr>
              <p:blipFill>
                <a:blip r:embed="rId87"/>
                <a:stretch>
                  <a:fillRect/>
                </a:stretch>
              </p:blipFill>
              <p:spPr>
                <a:xfrm>
                  <a:off x="6997739" y="5383590"/>
                  <a:ext cx="441360" cy="409320"/>
                </a:xfrm>
                <a:prstGeom prst="rect">
                  <a:avLst/>
                </a:prstGeom>
              </p:spPr>
            </p:pic>
          </mc:Fallback>
        </mc:AlternateContent>
      </p:grpSp>
      <p:grpSp>
        <p:nvGrpSpPr>
          <p:cNvPr id="84" name="Agrupar 83">
            <a:extLst>
              <a:ext uri="{FF2B5EF4-FFF2-40B4-BE49-F238E27FC236}">
                <a16:creationId xmlns:a16="http://schemas.microsoft.com/office/drawing/2014/main" id="{DF022AE3-806C-0746-351E-8DE3B3024CC2}"/>
              </a:ext>
            </a:extLst>
          </p:cNvPr>
          <p:cNvGrpSpPr/>
          <p:nvPr/>
        </p:nvGrpSpPr>
        <p:grpSpPr>
          <a:xfrm>
            <a:off x="8031299" y="3923790"/>
            <a:ext cx="4050000" cy="2190960"/>
            <a:chOff x="8031299" y="3923790"/>
            <a:chExt cx="4050000" cy="2190960"/>
          </a:xfrm>
        </p:grpSpPr>
        <mc:AlternateContent xmlns:mc="http://schemas.openxmlformats.org/markup-compatibility/2006" xmlns:p14="http://schemas.microsoft.com/office/powerpoint/2010/main">
          <mc:Choice Requires="p14">
            <p:contentPart p14:bwMode="auto" r:id="rId88">
              <p14:nvContentPartPr>
                <p14:cNvPr id="58" name="Tinta 57">
                  <a:extLst>
                    <a:ext uri="{FF2B5EF4-FFF2-40B4-BE49-F238E27FC236}">
                      <a16:creationId xmlns:a16="http://schemas.microsoft.com/office/drawing/2014/main" id="{26A1205E-0669-1030-FD87-5D6192F10830}"/>
                    </a:ext>
                  </a:extLst>
                </p14:cNvPr>
                <p14:cNvContentPartPr/>
                <p14:nvPr/>
              </p14:nvContentPartPr>
              <p14:xfrm>
                <a:off x="8031299" y="5239590"/>
                <a:ext cx="388440" cy="642960"/>
              </p14:xfrm>
            </p:contentPart>
          </mc:Choice>
          <mc:Fallback xmlns="">
            <p:pic>
              <p:nvPicPr>
                <p:cNvPr id="58" name="Tinta 57">
                  <a:extLst>
                    <a:ext uri="{FF2B5EF4-FFF2-40B4-BE49-F238E27FC236}">
                      <a16:creationId xmlns:a16="http://schemas.microsoft.com/office/drawing/2014/main" id="{26A1205E-0669-1030-FD87-5D6192F10830}"/>
                    </a:ext>
                  </a:extLst>
                </p:cNvPr>
                <p:cNvPicPr/>
                <p:nvPr/>
              </p:nvPicPr>
              <p:blipFill>
                <a:blip r:embed="rId89"/>
                <a:stretch>
                  <a:fillRect/>
                </a:stretch>
              </p:blipFill>
              <p:spPr>
                <a:xfrm>
                  <a:off x="7995299" y="5203590"/>
                  <a:ext cx="46008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Tinta 58">
                  <a:extLst>
                    <a:ext uri="{FF2B5EF4-FFF2-40B4-BE49-F238E27FC236}">
                      <a16:creationId xmlns:a16="http://schemas.microsoft.com/office/drawing/2014/main" id="{B1A401A1-957F-7429-06C1-9B792B5C2BA4}"/>
                    </a:ext>
                  </a:extLst>
                </p14:cNvPr>
                <p14:cNvContentPartPr/>
                <p14:nvPr/>
              </p14:nvContentPartPr>
              <p14:xfrm>
                <a:off x="8725739" y="5466390"/>
                <a:ext cx="256680" cy="33480"/>
              </p14:xfrm>
            </p:contentPart>
          </mc:Choice>
          <mc:Fallback xmlns="">
            <p:pic>
              <p:nvPicPr>
                <p:cNvPr id="59" name="Tinta 58">
                  <a:extLst>
                    <a:ext uri="{FF2B5EF4-FFF2-40B4-BE49-F238E27FC236}">
                      <a16:creationId xmlns:a16="http://schemas.microsoft.com/office/drawing/2014/main" id="{B1A401A1-957F-7429-06C1-9B792B5C2BA4}"/>
                    </a:ext>
                  </a:extLst>
                </p:cNvPr>
                <p:cNvPicPr/>
                <p:nvPr/>
              </p:nvPicPr>
              <p:blipFill>
                <a:blip r:embed="rId91"/>
                <a:stretch>
                  <a:fillRect/>
                </a:stretch>
              </p:blipFill>
              <p:spPr>
                <a:xfrm>
                  <a:off x="8690099" y="5430750"/>
                  <a:ext cx="328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Tinta 59">
                  <a:extLst>
                    <a:ext uri="{FF2B5EF4-FFF2-40B4-BE49-F238E27FC236}">
                      <a16:creationId xmlns:a16="http://schemas.microsoft.com/office/drawing/2014/main" id="{E6651947-D7B9-EEBF-6EDC-F4CC8824B9CD}"/>
                    </a:ext>
                  </a:extLst>
                </p14:cNvPr>
                <p14:cNvContentPartPr/>
                <p14:nvPr/>
              </p14:nvContentPartPr>
              <p14:xfrm>
                <a:off x="8714219" y="5574390"/>
                <a:ext cx="338040" cy="24840"/>
              </p14:xfrm>
            </p:contentPart>
          </mc:Choice>
          <mc:Fallback xmlns="">
            <p:pic>
              <p:nvPicPr>
                <p:cNvPr id="60" name="Tinta 59">
                  <a:extLst>
                    <a:ext uri="{FF2B5EF4-FFF2-40B4-BE49-F238E27FC236}">
                      <a16:creationId xmlns:a16="http://schemas.microsoft.com/office/drawing/2014/main" id="{E6651947-D7B9-EEBF-6EDC-F4CC8824B9CD}"/>
                    </a:ext>
                  </a:extLst>
                </p:cNvPr>
                <p:cNvPicPr/>
                <p:nvPr/>
              </p:nvPicPr>
              <p:blipFill>
                <a:blip r:embed="rId93"/>
                <a:stretch>
                  <a:fillRect/>
                </a:stretch>
              </p:blipFill>
              <p:spPr>
                <a:xfrm>
                  <a:off x="8678579" y="5538390"/>
                  <a:ext cx="409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Tinta 60">
                  <a:extLst>
                    <a:ext uri="{FF2B5EF4-FFF2-40B4-BE49-F238E27FC236}">
                      <a16:creationId xmlns:a16="http://schemas.microsoft.com/office/drawing/2014/main" id="{67CFCC68-00B8-CD88-0D7E-AB343C8BDB3F}"/>
                    </a:ext>
                  </a:extLst>
                </p14:cNvPr>
                <p14:cNvContentPartPr/>
                <p14:nvPr/>
              </p14:nvContentPartPr>
              <p14:xfrm>
                <a:off x="8706299" y="5719470"/>
                <a:ext cx="335880" cy="168480"/>
              </p14:xfrm>
            </p:contentPart>
          </mc:Choice>
          <mc:Fallback xmlns="">
            <p:pic>
              <p:nvPicPr>
                <p:cNvPr id="61" name="Tinta 60">
                  <a:extLst>
                    <a:ext uri="{FF2B5EF4-FFF2-40B4-BE49-F238E27FC236}">
                      <a16:creationId xmlns:a16="http://schemas.microsoft.com/office/drawing/2014/main" id="{67CFCC68-00B8-CD88-0D7E-AB343C8BDB3F}"/>
                    </a:ext>
                  </a:extLst>
                </p:cNvPr>
                <p:cNvPicPr/>
                <p:nvPr/>
              </p:nvPicPr>
              <p:blipFill>
                <a:blip r:embed="rId95"/>
                <a:stretch>
                  <a:fillRect/>
                </a:stretch>
              </p:blipFill>
              <p:spPr>
                <a:xfrm>
                  <a:off x="8670659" y="5683470"/>
                  <a:ext cx="4075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Tinta 61">
                  <a:extLst>
                    <a:ext uri="{FF2B5EF4-FFF2-40B4-BE49-F238E27FC236}">
                      <a16:creationId xmlns:a16="http://schemas.microsoft.com/office/drawing/2014/main" id="{B9AF0701-ABB1-6D13-30D8-254989591601}"/>
                    </a:ext>
                  </a:extLst>
                </p14:cNvPr>
                <p14:cNvContentPartPr/>
                <p14:nvPr/>
              </p14:nvContentPartPr>
              <p14:xfrm>
                <a:off x="8722139" y="5985870"/>
                <a:ext cx="396720" cy="55080"/>
              </p14:xfrm>
            </p:contentPart>
          </mc:Choice>
          <mc:Fallback xmlns="">
            <p:pic>
              <p:nvPicPr>
                <p:cNvPr id="62" name="Tinta 61">
                  <a:extLst>
                    <a:ext uri="{FF2B5EF4-FFF2-40B4-BE49-F238E27FC236}">
                      <a16:creationId xmlns:a16="http://schemas.microsoft.com/office/drawing/2014/main" id="{B9AF0701-ABB1-6D13-30D8-254989591601}"/>
                    </a:ext>
                  </a:extLst>
                </p:cNvPr>
                <p:cNvPicPr/>
                <p:nvPr/>
              </p:nvPicPr>
              <p:blipFill>
                <a:blip r:embed="rId97"/>
                <a:stretch>
                  <a:fillRect/>
                </a:stretch>
              </p:blipFill>
              <p:spPr>
                <a:xfrm>
                  <a:off x="8686499" y="5950230"/>
                  <a:ext cx="468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Tinta 62">
                  <a:extLst>
                    <a:ext uri="{FF2B5EF4-FFF2-40B4-BE49-F238E27FC236}">
                      <a16:creationId xmlns:a16="http://schemas.microsoft.com/office/drawing/2014/main" id="{14E4F8F4-0BC0-A715-3B0B-1D2320B7478E}"/>
                    </a:ext>
                  </a:extLst>
                </p14:cNvPr>
                <p14:cNvContentPartPr/>
                <p14:nvPr/>
              </p14:nvContentPartPr>
              <p14:xfrm>
                <a:off x="9348899" y="5310510"/>
                <a:ext cx="354960" cy="639360"/>
              </p14:xfrm>
            </p:contentPart>
          </mc:Choice>
          <mc:Fallback xmlns="">
            <p:pic>
              <p:nvPicPr>
                <p:cNvPr id="63" name="Tinta 62">
                  <a:extLst>
                    <a:ext uri="{FF2B5EF4-FFF2-40B4-BE49-F238E27FC236}">
                      <a16:creationId xmlns:a16="http://schemas.microsoft.com/office/drawing/2014/main" id="{14E4F8F4-0BC0-A715-3B0B-1D2320B7478E}"/>
                    </a:ext>
                  </a:extLst>
                </p:cNvPr>
                <p:cNvPicPr/>
                <p:nvPr/>
              </p:nvPicPr>
              <p:blipFill>
                <a:blip r:embed="rId99"/>
                <a:stretch>
                  <a:fillRect/>
                </a:stretch>
              </p:blipFill>
              <p:spPr>
                <a:xfrm>
                  <a:off x="9313259" y="5274870"/>
                  <a:ext cx="42660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Tinta 63">
                  <a:extLst>
                    <a:ext uri="{FF2B5EF4-FFF2-40B4-BE49-F238E27FC236}">
                      <a16:creationId xmlns:a16="http://schemas.microsoft.com/office/drawing/2014/main" id="{4A667A14-30AA-C5A1-5E5A-2C64DBC513A2}"/>
                    </a:ext>
                  </a:extLst>
                </p14:cNvPr>
                <p14:cNvContentPartPr/>
                <p14:nvPr/>
              </p14:nvContentPartPr>
              <p14:xfrm>
                <a:off x="9920579" y="5736030"/>
                <a:ext cx="362160" cy="202680"/>
              </p14:xfrm>
            </p:contentPart>
          </mc:Choice>
          <mc:Fallback xmlns="">
            <p:pic>
              <p:nvPicPr>
                <p:cNvPr id="64" name="Tinta 63">
                  <a:extLst>
                    <a:ext uri="{FF2B5EF4-FFF2-40B4-BE49-F238E27FC236}">
                      <a16:creationId xmlns:a16="http://schemas.microsoft.com/office/drawing/2014/main" id="{4A667A14-30AA-C5A1-5E5A-2C64DBC513A2}"/>
                    </a:ext>
                  </a:extLst>
                </p:cNvPr>
                <p:cNvPicPr/>
                <p:nvPr/>
              </p:nvPicPr>
              <p:blipFill>
                <a:blip r:embed="rId101"/>
                <a:stretch>
                  <a:fillRect/>
                </a:stretch>
              </p:blipFill>
              <p:spPr>
                <a:xfrm>
                  <a:off x="9884579" y="5700390"/>
                  <a:ext cx="433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Tinta 72">
                  <a:extLst>
                    <a:ext uri="{FF2B5EF4-FFF2-40B4-BE49-F238E27FC236}">
                      <a16:creationId xmlns:a16="http://schemas.microsoft.com/office/drawing/2014/main" id="{AA3C2F3A-CF4B-889F-3E81-BE0098387E43}"/>
                    </a:ext>
                  </a:extLst>
                </p14:cNvPr>
                <p14:cNvContentPartPr/>
                <p14:nvPr/>
              </p14:nvContentPartPr>
              <p14:xfrm>
                <a:off x="9863699" y="4450110"/>
                <a:ext cx="834480" cy="490680"/>
              </p14:xfrm>
            </p:contentPart>
          </mc:Choice>
          <mc:Fallback xmlns="">
            <p:pic>
              <p:nvPicPr>
                <p:cNvPr id="73" name="Tinta 72">
                  <a:extLst>
                    <a:ext uri="{FF2B5EF4-FFF2-40B4-BE49-F238E27FC236}">
                      <a16:creationId xmlns:a16="http://schemas.microsoft.com/office/drawing/2014/main" id="{AA3C2F3A-CF4B-889F-3E81-BE0098387E43}"/>
                    </a:ext>
                  </a:extLst>
                </p:cNvPr>
                <p:cNvPicPr/>
                <p:nvPr/>
              </p:nvPicPr>
              <p:blipFill>
                <a:blip r:embed="rId103"/>
                <a:stretch>
                  <a:fillRect/>
                </a:stretch>
              </p:blipFill>
              <p:spPr>
                <a:xfrm>
                  <a:off x="9828059" y="4414470"/>
                  <a:ext cx="906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4" name="Tinta 73">
                  <a:extLst>
                    <a:ext uri="{FF2B5EF4-FFF2-40B4-BE49-F238E27FC236}">
                      <a16:creationId xmlns:a16="http://schemas.microsoft.com/office/drawing/2014/main" id="{986FE570-F55F-F889-873C-162DB13DD2D8}"/>
                    </a:ext>
                  </a:extLst>
                </p14:cNvPr>
                <p14:cNvContentPartPr/>
                <p14:nvPr/>
              </p14:nvContentPartPr>
              <p14:xfrm>
                <a:off x="10886459" y="4631190"/>
                <a:ext cx="309600" cy="18360"/>
              </p14:xfrm>
            </p:contentPart>
          </mc:Choice>
          <mc:Fallback xmlns="">
            <p:pic>
              <p:nvPicPr>
                <p:cNvPr id="74" name="Tinta 73">
                  <a:extLst>
                    <a:ext uri="{FF2B5EF4-FFF2-40B4-BE49-F238E27FC236}">
                      <a16:creationId xmlns:a16="http://schemas.microsoft.com/office/drawing/2014/main" id="{986FE570-F55F-F889-873C-162DB13DD2D8}"/>
                    </a:ext>
                  </a:extLst>
                </p:cNvPr>
                <p:cNvPicPr/>
                <p:nvPr/>
              </p:nvPicPr>
              <p:blipFill>
                <a:blip r:embed="rId105"/>
                <a:stretch>
                  <a:fillRect/>
                </a:stretch>
              </p:blipFill>
              <p:spPr>
                <a:xfrm>
                  <a:off x="10850819" y="4595190"/>
                  <a:ext cx="381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5" name="Tinta 74">
                  <a:extLst>
                    <a:ext uri="{FF2B5EF4-FFF2-40B4-BE49-F238E27FC236}">
                      <a16:creationId xmlns:a16="http://schemas.microsoft.com/office/drawing/2014/main" id="{BA556F10-B923-5970-E800-B51F0538979A}"/>
                    </a:ext>
                  </a:extLst>
                </p14:cNvPr>
                <p14:cNvContentPartPr/>
                <p14:nvPr/>
              </p14:nvContentPartPr>
              <p14:xfrm>
                <a:off x="10929659" y="4764750"/>
                <a:ext cx="275400" cy="58680"/>
              </p14:xfrm>
            </p:contentPart>
          </mc:Choice>
          <mc:Fallback xmlns="">
            <p:pic>
              <p:nvPicPr>
                <p:cNvPr id="75" name="Tinta 74">
                  <a:extLst>
                    <a:ext uri="{FF2B5EF4-FFF2-40B4-BE49-F238E27FC236}">
                      <a16:creationId xmlns:a16="http://schemas.microsoft.com/office/drawing/2014/main" id="{BA556F10-B923-5970-E800-B51F0538979A}"/>
                    </a:ext>
                  </a:extLst>
                </p:cNvPr>
                <p:cNvPicPr/>
                <p:nvPr/>
              </p:nvPicPr>
              <p:blipFill>
                <a:blip r:embed="rId107"/>
                <a:stretch>
                  <a:fillRect/>
                </a:stretch>
              </p:blipFill>
              <p:spPr>
                <a:xfrm>
                  <a:off x="10893659" y="4729110"/>
                  <a:ext cx="347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Tinta 75">
                  <a:extLst>
                    <a:ext uri="{FF2B5EF4-FFF2-40B4-BE49-F238E27FC236}">
                      <a16:creationId xmlns:a16="http://schemas.microsoft.com/office/drawing/2014/main" id="{68635126-AFED-85CE-B0F3-E9D8601A9B5D}"/>
                    </a:ext>
                  </a:extLst>
                </p14:cNvPr>
                <p14:cNvContentPartPr/>
                <p14:nvPr/>
              </p14:nvContentPartPr>
              <p14:xfrm>
                <a:off x="11035139" y="4915590"/>
                <a:ext cx="220320" cy="189360"/>
              </p14:xfrm>
            </p:contentPart>
          </mc:Choice>
          <mc:Fallback xmlns="">
            <p:pic>
              <p:nvPicPr>
                <p:cNvPr id="76" name="Tinta 75">
                  <a:extLst>
                    <a:ext uri="{FF2B5EF4-FFF2-40B4-BE49-F238E27FC236}">
                      <a16:creationId xmlns:a16="http://schemas.microsoft.com/office/drawing/2014/main" id="{68635126-AFED-85CE-B0F3-E9D8601A9B5D}"/>
                    </a:ext>
                  </a:extLst>
                </p:cNvPr>
                <p:cNvPicPr/>
                <p:nvPr/>
              </p:nvPicPr>
              <p:blipFill>
                <a:blip r:embed="rId109"/>
                <a:stretch>
                  <a:fillRect/>
                </a:stretch>
              </p:blipFill>
              <p:spPr>
                <a:xfrm>
                  <a:off x="10999499" y="4879950"/>
                  <a:ext cx="2919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Tinta 76">
                  <a:extLst>
                    <a:ext uri="{FF2B5EF4-FFF2-40B4-BE49-F238E27FC236}">
                      <a16:creationId xmlns:a16="http://schemas.microsoft.com/office/drawing/2014/main" id="{5483A1C7-3E76-B879-511B-98FDBE866E89}"/>
                    </a:ext>
                  </a:extLst>
                </p14:cNvPr>
                <p14:cNvContentPartPr/>
                <p14:nvPr/>
              </p14:nvContentPartPr>
              <p14:xfrm>
                <a:off x="11000579" y="5233110"/>
                <a:ext cx="174240" cy="30600"/>
              </p14:xfrm>
            </p:contentPart>
          </mc:Choice>
          <mc:Fallback xmlns="">
            <p:pic>
              <p:nvPicPr>
                <p:cNvPr id="77" name="Tinta 76">
                  <a:extLst>
                    <a:ext uri="{FF2B5EF4-FFF2-40B4-BE49-F238E27FC236}">
                      <a16:creationId xmlns:a16="http://schemas.microsoft.com/office/drawing/2014/main" id="{5483A1C7-3E76-B879-511B-98FDBE866E89}"/>
                    </a:ext>
                  </a:extLst>
                </p:cNvPr>
                <p:cNvPicPr/>
                <p:nvPr/>
              </p:nvPicPr>
              <p:blipFill>
                <a:blip r:embed="rId111"/>
                <a:stretch>
                  <a:fillRect/>
                </a:stretch>
              </p:blipFill>
              <p:spPr>
                <a:xfrm>
                  <a:off x="10964939" y="5197110"/>
                  <a:ext cx="245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Tinta 77">
                  <a:extLst>
                    <a:ext uri="{FF2B5EF4-FFF2-40B4-BE49-F238E27FC236}">
                      <a16:creationId xmlns:a16="http://schemas.microsoft.com/office/drawing/2014/main" id="{22C136BF-7CC9-2418-F940-01C4607CF138}"/>
                    </a:ext>
                  </a:extLst>
                </p14:cNvPr>
                <p14:cNvContentPartPr/>
                <p14:nvPr/>
              </p14:nvContentPartPr>
              <p14:xfrm>
                <a:off x="11484059" y="4481430"/>
                <a:ext cx="307440" cy="670320"/>
              </p14:xfrm>
            </p:contentPart>
          </mc:Choice>
          <mc:Fallback xmlns="">
            <p:pic>
              <p:nvPicPr>
                <p:cNvPr id="78" name="Tinta 77">
                  <a:extLst>
                    <a:ext uri="{FF2B5EF4-FFF2-40B4-BE49-F238E27FC236}">
                      <a16:creationId xmlns:a16="http://schemas.microsoft.com/office/drawing/2014/main" id="{22C136BF-7CC9-2418-F940-01C4607CF138}"/>
                    </a:ext>
                  </a:extLst>
                </p:cNvPr>
                <p:cNvPicPr/>
                <p:nvPr/>
              </p:nvPicPr>
              <p:blipFill>
                <a:blip r:embed="rId113"/>
                <a:stretch>
                  <a:fillRect/>
                </a:stretch>
              </p:blipFill>
              <p:spPr>
                <a:xfrm>
                  <a:off x="11448419" y="4445430"/>
                  <a:ext cx="37908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Tinta 79">
                  <a:extLst>
                    <a:ext uri="{FF2B5EF4-FFF2-40B4-BE49-F238E27FC236}">
                      <a16:creationId xmlns:a16="http://schemas.microsoft.com/office/drawing/2014/main" id="{E633420D-B074-C462-AEF7-54BDA8FE3832}"/>
                    </a:ext>
                  </a:extLst>
                </p14:cNvPr>
                <p14:cNvContentPartPr/>
                <p14:nvPr/>
              </p14:nvContentPartPr>
              <p14:xfrm>
                <a:off x="9202019" y="3923790"/>
                <a:ext cx="2879280" cy="1806840"/>
              </p14:xfrm>
            </p:contentPart>
          </mc:Choice>
          <mc:Fallback xmlns="">
            <p:pic>
              <p:nvPicPr>
                <p:cNvPr id="80" name="Tinta 79">
                  <a:extLst>
                    <a:ext uri="{FF2B5EF4-FFF2-40B4-BE49-F238E27FC236}">
                      <a16:creationId xmlns:a16="http://schemas.microsoft.com/office/drawing/2014/main" id="{E633420D-B074-C462-AEF7-54BDA8FE3832}"/>
                    </a:ext>
                  </a:extLst>
                </p:cNvPr>
                <p:cNvPicPr/>
                <p:nvPr/>
              </p:nvPicPr>
              <p:blipFill>
                <a:blip r:embed="rId115"/>
                <a:stretch>
                  <a:fillRect/>
                </a:stretch>
              </p:blipFill>
              <p:spPr>
                <a:xfrm>
                  <a:off x="9166019" y="3887790"/>
                  <a:ext cx="2950920" cy="187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Tinta 81">
                  <a:extLst>
                    <a:ext uri="{FF2B5EF4-FFF2-40B4-BE49-F238E27FC236}">
                      <a16:creationId xmlns:a16="http://schemas.microsoft.com/office/drawing/2014/main" id="{4CB4BF5F-F963-C206-4FAD-B62742505D96}"/>
                    </a:ext>
                  </a:extLst>
                </p14:cNvPr>
                <p14:cNvContentPartPr/>
                <p14:nvPr/>
              </p14:nvContentPartPr>
              <p14:xfrm>
                <a:off x="11898059" y="5688870"/>
                <a:ext cx="43200" cy="425880"/>
              </p14:xfrm>
            </p:contentPart>
          </mc:Choice>
          <mc:Fallback xmlns="">
            <p:pic>
              <p:nvPicPr>
                <p:cNvPr id="82" name="Tinta 81">
                  <a:extLst>
                    <a:ext uri="{FF2B5EF4-FFF2-40B4-BE49-F238E27FC236}">
                      <a16:creationId xmlns:a16="http://schemas.microsoft.com/office/drawing/2014/main" id="{4CB4BF5F-F963-C206-4FAD-B62742505D96}"/>
                    </a:ext>
                  </a:extLst>
                </p:cNvPr>
                <p:cNvPicPr/>
                <p:nvPr/>
              </p:nvPicPr>
              <p:blipFill>
                <a:blip r:embed="rId117"/>
                <a:stretch>
                  <a:fillRect/>
                </a:stretch>
              </p:blipFill>
              <p:spPr>
                <a:xfrm>
                  <a:off x="11862419" y="5652870"/>
                  <a:ext cx="114840" cy="49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83" name="Tinta 82">
                <a:extLst>
                  <a:ext uri="{FF2B5EF4-FFF2-40B4-BE49-F238E27FC236}">
                    <a16:creationId xmlns:a16="http://schemas.microsoft.com/office/drawing/2014/main" id="{0838D128-0C44-ADAB-E9C1-2C57D0CC55F7}"/>
                  </a:ext>
                </a:extLst>
              </p14:cNvPr>
              <p14:cNvContentPartPr/>
              <p14:nvPr/>
            </p14:nvContentPartPr>
            <p14:xfrm>
              <a:off x="11820299" y="6358110"/>
              <a:ext cx="109440" cy="159480"/>
            </p14:xfrm>
          </p:contentPart>
        </mc:Choice>
        <mc:Fallback xmlns="">
          <p:pic>
            <p:nvPicPr>
              <p:cNvPr id="83" name="Tinta 82">
                <a:extLst>
                  <a:ext uri="{FF2B5EF4-FFF2-40B4-BE49-F238E27FC236}">
                    <a16:creationId xmlns:a16="http://schemas.microsoft.com/office/drawing/2014/main" id="{0838D128-0C44-ADAB-E9C1-2C57D0CC55F7}"/>
                  </a:ext>
                </a:extLst>
              </p:cNvPr>
              <p:cNvPicPr/>
              <p:nvPr/>
            </p:nvPicPr>
            <p:blipFill>
              <a:blip r:embed="rId119"/>
              <a:stretch>
                <a:fillRect/>
              </a:stretch>
            </p:blipFill>
            <p:spPr>
              <a:xfrm>
                <a:off x="11784659" y="6322110"/>
                <a:ext cx="181080" cy="231120"/>
              </a:xfrm>
              <a:prstGeom prst="rect">
                <a:avLst/>
              </a:prstGeom>
            </p:spPr>
          </p:pic>
        </mc:Fallback>
      </mc:AlternateContent>
    </p:spTree>
    <p:extLst>
      <p:ext uri="{BB962C8B-B14F-4D97-AF65-F5344CB8AC3E}">
        <p14:creationId xmlns:p14="http://schemas.microsoft.com/office/powerpoint/2010/main" val="86429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E57EE-3DD4-D777-2088-F9F495ACB0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D5B129-B232-D660-6D4E-5FC71E7748EA}"/>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Flatness</a:t>
            </a:r>
            <a:r>
              <a:rPr lang="pt-BR" dirty="0">
                <a:latin typeface="Harlow Solid Italic" panose="04030604020F02020D02" pitchFamily="82" charset="0"/>
              </a:rPr>
              <a:t> </a:t>
            </a:r>
            <a:r>
              <a:rPr lang="pt-BR" dirty="0" err="1">
                <a:latin typeface="Harlow Solid Italic" panose="04030604020F02020D02" pitchFamily="82" charset="0"/>
              </a:rPr>
              <a:t>problem</a:t>
            </a:r>
            <a:r>
              <a:rPr lang="pt-BR" dirty="0">
                <a:latin typeface="Harlow Solid Italic" panose="04030604020F02020D02" pitchFamily="82" charset="0"/>
              </a:rPr>
              <a:t> </a:t>
            </a:r>
            <a:r>
              <a:rPr lang="pt-BR" dirty="0" err="1">
                <a:latin typeface="Harlow Solid Italic" panose="04030604020F02020D02" pitchFamily="82" charset="0"/>
              </a:rPr>
              <a:t>and</a:t>
            </a:r>
            <a:r>
              <a:rPr lang="pt-BR" dirty="0">
                <a:latin typeface="Harlow Solid Italic" panose="04030604020F02020D02" pitchFamily="82" charset="0"/>
              </a:rPr>
              <a:t> a </a:t>
            </a:r>
            <a:r>
              <a:rPr lang="pt-BR" dirty="0" err="1">
                <a:latin typeface="Harlow Solid Italic" panose="04030604020F02020D02" pitchFamily="82" charset="0"/>
              </a:rPr>
              <a:t>Dark</a:t>
            </a:r>
            <a:r>
              <a:rPr lang="pt-BR" dirty="0">
                <a:latin typeface="Harlow Solid Italic" panose="04030604020F02020D02" pitchFamily="82" charset="0"/>
              </a:rPr>
              <a:t> Sector</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73ACADEA-552F-55E4-BD6B-CC50F25B83CA}"/>
              </a:ext>
            </a:extLst>
          </p:cNvPr>
          <p:cNvSpPr>
            <a:spLocks noGrp="1"/>
          </p:cNvSpPr>
          <p:nvPr>
            <p:ph idx="1"/>
          </p:nvPr>
        </p:nvSpPr>
        <p:spPr/>
        <p:txBody>
          <a:bodyPr>
            <a:normAutofit/>
          </a:bodyPr>
          <a:lstStyle/>
          <a:p>
            <a:r>
              <a:rPr lang="pt-BR" sz="3200" dirty="0" err="1">
                <a:solidFill>
                  <a:srgbClr val="7030A0"/>
                </a:solidFill>
                <a:latin typeface="Harlow Solid Italic" panose="04030604020F02020D02" pitchFamily="82" charset="0"/>
                <a:cs typeface="Biome" panose="020B0502040204020203" pitchFamily="34" charset="0"/>
              </a:rPr>
              <a:t>Therefore</a:t>
            </a:r>
            <a:r>
              <a:rPr lang="pt-BR" sz="3200" dirty="0">
                <a:solidFill>
                  <a:srgbClr val="7030A0"/>
                </a:solidFill>
                <a:latin typeface="Harlow Solid Italic" panose="04030604020F02020D02" pitchFamily="82" charset="0"/>
                <a:cs typeface="Biome" panose="020B0502040204020203" pitchFamily="34" charset="0"/>
              </a:rPr>
              <a:t>, k=0 (</a:t>
            </a:r>
            <a:r>
              <a:rPr lang="pt-BR" sz="3200" dirty="0" err="1">
                <a:solidFill>
                  <a:srgbClr val="7030A0"/>
                </a:solidFill>
                <a:latin typeface="Harlow Solid Italic" panose="04030604020F02020D02" pitchFamily="82" charset="0"/>
                <a:cs typeface="Biome" panose="020B0502040204020203" pitchFamily="34" charset="0"/>
              </a:rPr>
              <a:t>critical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density</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is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highly</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unstable</a:t>
            </a:r>
            <a:r>
              <a:rPr lang="pt-BR" sz="3200" dirty="0">
                <a:solidFill>
                  <a:srgbClr val="7030A0"/>
                </a:solidFill>
                <a:latin typeface="Harlow Solid Italic" panose="04030604020F02020D02" pitchFamily="82" charset="0"/>
                <a:cs typeface="Biome" panose="020B0502040204020203" pitchFamily="34" charset="0"/>
              </a:rPr>
              <a:t>!!!</a:t>
            </a:r>
          </a:p>
          <a:p>
            <a:r>
              <a:rPr lang="pt-BR" sz="3200" dirty="0" err="1">
                <a:solidFill>
                  <a:srgbClr val="7030A0"/>
                </a:solidFill>
                <a:latin typeface="Harlow Solid Italic" panose="04030604020F02020D02" pitchFamily="82" charset="0"/>
                <a:cs typeface="Biome" panose="020B0502040204020203" pitchFamily="34" charset="0"/>
              </a:rPr>
              <a:t>Critical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density</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near</a:t>
            </a:r>
            <a:r>
              <a:rPr lang="pt-BR" sz="3200" dirty="0">
                <a:solidFill>
                  <a:srgbClr val="7030A0"/>
                </a:solidFill>
                <a:latin typeface="Harlow Solid Italic" panose="04030604020F02020D02" pitchFamily="82" charset="0"/>
                <a:cs typeface="Biome" panose="020B0502040204020203" pitchFamily="34" charset="0"/>
              </a:rPr>
              <a:t> 1 </a:t>
            </a:r>
            <a:r>
              <a:rPr lang="pt-BR" sz="3200" dirty="0" err="1">
                <a:solidFill>
                  <a:srgbClr val="7030A0"/>
                </a:solidFill>
                <a:latin typeface="Harlow Solid Italic" panose="04030604020F02020D02" pitchFamily="82" charset="0"/>
                <a:cs typeface="Biome" panose="020B0502040204020203" pitchFamily="34" charset="0"/>
              </a:rPr>
              <a:t>now</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means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near</a:t>
            </a:r>
            <a:r>
              <a:rPr lang="pt-BR" sz="3200" dirty="0">
                <a:solidFill>
                  <a:srgbClr val="7030A0"/>
                </a:solidFill>
                <a:latin typeface="Harlow Solid Italic" panose="04030604020F02020D02" pitchFamily="82" charset="0"/>
                <a:cs typeface="Biome" panose="020B0502040204020203" pitchFamily="34" charset="0"/>
              </a:rPr>
              <a:t> 1 </a:t>
            </a:r>
            <a:r>
              <a:rPr lang="pt-BR" sz="3200" dirty="0" err="1">
                <a:solidFill>
                  <a:srgbClr val="7030A0"/>
                </a:solidFill>
                <a:latin typeface="Harlow Solid Italic" panose="04030604020F02020D02" pitchFamily="82" charset="0"/>
                <a:cs typeface="Biome" panose="020B0502040204020203" pitchFamily="34" charset="0"/>
              </a:rPr>
              <a:t>around</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nucleosynthesis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with</a:t>
            </a:r>
            <a:r>
              <a:rPr lang="pt-BR" sz="3200" dirty="0">
                <a:solidFill>
                  <a:srgbClr val="7030A0"/>
                </a:solidFill>
                <a:latin typeface="Harlow Solid Italic" panose="04030604020F02020D02" pitchFamily="82" charset="0"/>
                <a:cs typeface="Biome" panose="020B0502040204020203" pitchFamily="34" charset="0"/>
              </a:rPr>
              <a:t> 20 </a:t>
            </a:r>
            <a:r>
              <a:rPr lang="pt-BR" sz="3200" dirty="0" err="1">
                <a:solidFill>
                  <a:srgbClr val="7030A0"/>
                </a:solidFill>
                <a:latin typeface="Harlow Solid Italic" panose="04030604020F02020D02" pitchFamily="82" charset="0"/>
                <a:cs typeface="Biome" panose="020B0502040204020203" pitchFamily="34" charset="0"/>
              </a:rPr>
              <a:t>digits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certainty</a:t>
            </a:r>
            <a:r>
              <a:rPr lang="pt-BR" sz="3200" dirty="0">
                <a:solidFill>
                  <a:srgbClr val="7030A0"/>
                </a:solidFill>
                <a:latin typeface="Harlow Solid Italic" panose="04030604020F02020D02" pitchFamily="82" charset="0"/>
                <a:cs typeface="Biome" panose="020B0502040204020203" pitchFamily="34" charset="0"/>
              </a:rPr>
              <a:t>!!!</a:t>
            </a:r>
          </a:p>
          <a:p>
            <a:r>
              <a:rPr lang="pt-BR" sz="3200" dirty="0" err="1">
                <a:solidFill>
                  <a:srgbClr val="7030A0"/>
                </a:solidFill>
                <a:latin typeface="Harlow Solid Italic" panose="04030604020F02020D02" pitchFamily="82" charset="0"/>
                <a:cs typeface="Biome" panose="020B0502040204020203" pitchFamily="34" charset="0"/>
              </a:rPr>
              <a:t>Thus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better</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we</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have</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critical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density</a:t>
            </a:r>
            <a:r>
              <a:rPr lang="pt-BR" sz="3200" dirty="0">
                <a:solidFill>
                  <a:srgbClr val="7030A0"/>
                </a:solidFill>
                <a:latin typeface="Harlow Solid Italic" panose="04030604020F02020D02" pitchFamily="82" charset="0"/>
                <a:cs typeface="Biome" panose="020B0502040204020203" pitchFamily="34" charset="0"/>
              </a:rPr>
              <a:t> as a </a:t>
            </a:r>
            <a:r>
              <a:rPr lang="pt-BR" sz="3200" dirty="0" err="1">
                <a:solidFill>
                  <a:srgbClr val="7030A0"/>
                </a:solidFill>
                <a:latin typeface="Harlow Solid Italic" panose="04030604020F02020D02" pitchFamily="82" charset="0"/>
                <a:cs typeface="Biome" panose="020B0502040204020203" pitchFamily="34" charset="0"/>
              </a:rPr>
              <a:t>result</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of</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inflation</a:t>
            </a:r>
            <a:r>
              <a:rPr lang="pt-BR" sz="3200" dirty="0">
                <a:solidFill>
                  <a:srgbClr val="7030A0"/>
                </a:solidFill>
                <a:latin typeface="Harlow Solid Italic" panose="04030604020F02020D02" pitchFamily="82" charset="0"/>
                <a:cs typeface="Biome" panose="020B0502040204020203" pitchFamily="34" charset="0"/>
              </a:rPr>
              <a:t>.</a:t>
            </a:r>
          </a:p>
          <a:p>
            <a:r>
              <a:rPr lang="pt-BR" sz="3200" dirty="0" err="1">
                <a:solidFill>
                  <a:srgbClr val="7030A0"/>
                </a:solidFill>
                <a:latin typeface="Harlow Solid Italic" panose="04030604020F02020D02" pitchFamily="82" charset="0"/>
                <a:cs typeface="Biome" panose="020B0502040204020203" pitchFamily="34" charset="0"/>
              </a:rPr>
              <a:t>All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contributions</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should</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add</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up</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to</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the</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critical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density</a:t>
            </a:r>
            <a:r>
              <a:rPr lang="pt-BR" sz="3200" dirty="0">
                <a:solidFill>
                  <a:srgbClr val="7030A0"/>
                </a:solidFill>
                <a:latin typeface="Harlow Solid Italic" panose="04030604020F02020D02" pitchFamily="82" charset="0"/>
                <a:cs typeface="Biome" panose="020B0502040204020203" pitchFamily="34" charset="0"/>
              </a:rPr>
              <a:t>!</a:t>
            </a:r>
          </a:p>
          <a:p>
            <a:r>
              <a:rPr lang="pt-BR" sz="3200" dirty="0" err="1">
                <a:solidFill>
                  <a:srgbClr val="7030A0"/>
                </a:solidFill>
                <a:latin typeface="Harlow Solid Italic" panose="04030604020F02020D02" pitchFamily="82" charset="0"/>
                <a:cs typeface="Biome" panose="020B0502040204020203" pitchFamily="34" charset="0"/>
              </a:rPr>
              <a:t>Dark</a:t>
            </a:r>
            <a:r>
              <a:rPr lang="pt-BR" sz="3200" dirty="0">
                <a:solidFill>
                  <a:srgbClr val="7030A0"/>
                </a:solidFill>
                <a:latin typeface="Harlow Solid Italic" panose="04030604020F02020D02" pitchFamily="82" charset="0"/>
                <a:cs typeface="Biome" panose="020B0502040204020203" pitchFamily="34" charset="0"/>
              </a:rPr>
              <a:t> Matter + </a:t>
            </a:r>
            <a:r>
              <a:rPr lang="pt-BR" sz="3200" dirty="0" err="1">
                <a:solidFill>
                  <a:srgbClr val="7030A0"/>
                </a:solidFill>
                <a:latin typeface="Harlow Solid Italic" panose="04030604020F02020D02" pitchFamily="82" charset="0"/>
                <a:cs typeface="Biome" panose="020B0502040204020203" pitchFamily="34" charset="0"/>
              </a:rPr>
              <a:t>Visible</a:t>
            </a:r>
            <a:r>
              <a:rPr lang="pt-BR" sz="3200" dirty="0">
                <a:solidFill>
                  <a:srgbClr val="7030A0"/>
                </a:solidFill>
                <a:latin typeface="Harlow Solid Italic" panose="04030604020F02020D02" pitchFamily="82" charset="0"/>
                <a:cs typeface="Biome" panose="020B0502040204020203" pitchFamily="34" charset="0"/>
              </a:rPr>
              <a:t> Matter (</a:t>
            </a:r>
            <a:r>
              <a:rPr lang="pt-BR" sz="3200" dirty="0" err="1">
                <a:solidFill>
                  <a:srgbClr val="7030A0"/>
                </a:solidFill>
                <a:latin typeface="Harlow Solid Italic" panose="04030604020F02020D02" pitchFamily="82" charset="0"/>
                <a:cs typeface="Biome" panose="020B0502040204020203" pitchFamily="34" charset="0"/>
              </a:rPr>
              <a:t>Baryons</a:t>
            </a:r>
            <a:r>
              <a:rPr lang="pt-BR" sz="3200" dirty="0">
                <a:solidFill>
                  <a:srgbClr val="7030A0"/>
                </a:solidFill>
                <a:latin typeface="Harlow Solid Italic" panose="04030604020F02020D02" pitchFamily="82" charset="0"/>
                <a:cs typeface="Biome" panose="020B0502040204020203" pitchFamily="34" charset="0"/>
              </a:rPr>
              <a:t>) + </a:t>
            </a:r>
          </a:p>
          <a:p>
            <a:pPr marL="0" indent="0">
              <a:buNone/>
            </a:pPr>
            <a:r>
              <a:rPr lang="pt-BR" sz="3200" dirty="0">
                <a:solidFill>
                  <a:srgbClr val="FF0000"/>
                </a:solidFill>
                <a:latin typeface="Harlow Solid Italic" panose="04030604020F02020D02" pitchFamily="82" charset="0"/>
                <a:cs typeface="Biome" panose="020B0502040204020203" pitchFamily="34" charset="0"/>
              </a:rPr>
              <a:t>[</a:t>
            </a:r>
            <a:r>
              <a:rPr lang="pt-BR" sz="3200" dirty="0" err="1">
                <a:solidFill>
                  <a:srgbClr val="FF0000"/>
                </a:solidFill>
                <a:latin typeface="Harlow Solid Italic" panose="04030604020F02020D02" pitchFamily="82" charset="0"/>
                <a:cs typeface="Biome" panose="020B0502040204020203" pitchFamily="34" charset="0"/>
              </a:rPr>
              <a:t>something</a:t>
            </a:r>
            <a:r>
              <a:rPr lang="pt-BR" sz="3200" dirty="0">
                <a:solidFill>
                  <a:srgbClr val="FF0000"/>
                </a:solidFill>
                <a:latin typeface="Harlow Solid Italic" panose="04030604020F02020D02" pitchFamily="82" charset="0"/>
                <a:cs typeface="Biome" panose="020B0502040204020203" pitchFamily="34" charset="0"/>
              </a:rPr>
              <a:t> </a:t>
            </a:r>
            <a:r>
              <a:rPr lang="pt-BR" sz="3200" dirty="0" err="1">
                <a:solidFill>
                  <a:srgbClr val="FF0000"/>
                </a:solidFill>
                <a:latin typeface="Harlow Solid Italic" panose="04030604020F02020D02" pitchFamily="82" charset="0"/>
                <a:cs typeface="Biome" panose="020B0502040204020203" pitchFamily="34" charset="0"/>
              </a:rPr>
              <a:t>else</a:t>
            </a:r>
            <a:r>
              <a:rPr lang="pt-BR" sz="3200" dirty="0">
                <a:solidFill>
                  <a:srgbClr val="FF0000"/>
                </a:solidFill>
                <a:latin typeface="Harlow Solid Italic" panose="04030604020F02020D02" pitchFamily="82" charset="0"/>
                <a:cs typeface="Biome" panose="020B0502040204020203" pitchFamily="34" charset="0"/>
              </a:rPr>
              <a:t>](</a:t>
            </a:r>
            <a:r>
              <a:rPr lang="pt-BR" sz="3200" dirty="0" err="1">
                <a:solidFill>
                  <a:srgbClr val="FF0000"/>
                </a:solidFill>
                <a:latin typeface="Harlow Solid Italic" panose="04030604020F02020D02" pitchFamily="82" charset="0"/>
                <a:cs typeface="Biome" panose="020B0502040204020203" pitchFamily="34" charset="0"/>
              </a:rPr>
              <a:t>Dark</a:t>
            </a:r>
            <a:r>
              <a:rPr lang="pt-BR" sz="3200" dirty="0">
                <a:solidFill>
                  <a:srgbClr val="FF0000"/>
                </a:solidFill>
                <a:latin typeface="Harlow Solid Italic" panose="04030604020F02020D02" pitchFamily="82" charset="0"/>
                <a:cs typeface="Biome" panose="020B0502040204020203" pitchFamily="34" charset="0"/>
              </a:rPr>
              <a:t> Energy) </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critical</a:t>
            </a:r>
            <a:r>
              <a:rPr lang="pt-BR" sz="3200" dirty="0">
                <a:solidFill>
                  <a:srgbClr val="7030A0"/>
                </a:solidFill>
                <a:latin typeface="Harlow Solid Italic" panose="04030604020F02020D02" pitchFamily="82" charset="0"/>
                <a:cs typeface="Biome" panose="020B0502040204020203" pitchFamily="34" charset="0"/>
              </a:rPr>
              <a:t> </a:t>
            </a:r>
            <a:r>
              <a:rPr lang="pt-BR" sz="3200" dirty="0" err="1">
                <a:solidFill>
                  <a:srgbClr val="7030A0"/>
                </a:solidFill>
                <a:latin typeface="Harlow Solid Italic" panose="04030604020F02020D02" pitchFamily="82" charset="0"/>
                <a:cs typeface="Biome" panose="020B0502040204020203" pitchFamily="34" charset="0"/>
              </a:rPr>
              <a:t>mass</a:t>
            </a:r>
            <a:r>
              <a:rPr lang="pt-BR" sz="3200" dirty="0">
                <a:solidFill>
                  <a:srgbClr val="7030A0"/>
                </a:solidFill>
                <a:latin typeface="Harlow Solid Italic" panose="04030604020F02020D02" pitchFamily="82" charset="0"/>
                <a:cs typeface="Biome" panose="020B0502040204020203" pitchFamily="34" charset="0"/>
              </a:rPr>
              <a:t>!</a:t>
            </a:r>
            <a:endParaRPr lang="en-US" sz="3200" dirty="0">
              <a:solidFill>
                <a:srgbClr val="7030A0"/>
              </a:solidFill>
              <a:latin typeface="Harlow Solid Italic" panose="04030604020F02020D02" pitchFamily="82" charset="0"/>
              <a:cs typeface="Biome" panose="020B0502040204020203" pitchFamily="34" charset="0"/>
            </a:endParaRPr>
          </a:p>
        </p:txBody>
      </p:sp>
    </p:spTree>
    <p:extLst>
      <p:ext uri="{BB962C8B-B14F-4D97-AF65-F5344CB8AC3E}">
        <p14:creationId xmlns:p14="http://schemas.microsoft.com/office/powerpoint/2010/main" val="1235986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5D52-19DF-5838-12BE-511D8BE68F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89702B-943B-AFF8-5AA2-E459927DA45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Energy </a:t>
            </a:r>
            <a:r>
              <a:rPr lang="pt-BR" dirty="0" err="1">
                <a:latin typeface="Harlow Solid Italic" panose="04030604020F02020D02" pitchFamily="82" charset="0"/>
              </a:rPr>
              <a:t>Question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15896823-D78E-DAAB-B484-FF480B650C35}"/>
              </a:ext>
            </a:extLst>
          </p:cNvPr>
          <p:cNvSpPr>
            <a:spLocks noGrp="1"/>
          </p:cNvSpPr>
          <p:nvPr>
            <p:ph idx="1"/>
          </p:nvPr>
        </p:nvSpPr>
        <p:spPr/>
        <p:txBody>
          <a:bodyPr/>
          <a:lstStyle/>
          <a:p>
            <a:r>
              <a:rPr lang="pt-BR" dirty="0" err="1"/>
              <a:t>Type</a:t>
            </a:r>
            <a:r>
              <a:rPr lang="pt-BR" dirty="0"/>
              <a:t> 1A  </a:t>
            </a:r>
            <a:r>
              <a:rPr lang="pt-BR" dirty="0" err="1"/>
              <a:t>Supernovae</a:t>
            </a:r>
            <a:r>
              <a:rPr lang="pt-BR" dirty="0"/>
              <a:t> are </a:t>
            </a:r>
            <a:r>
              <a:rPr lang="pt-BR" dirty="0" err="1"/>
              <a:t>the</a:t>
            </a:r>
            <a:r>
              <a:rPr lang="pt-BR" dirty="0"/>
              <a:t> </a:t>
            </a:r>
            <a:r>
              <a:rPr lang="pt-BR" dirty="0" err="1"/>
              <a:t>result</a:t>
            </a:r>
            <a:r>
              <a:rPr lang="pt-BR" dirty="0"/>
              <a:t> </a:t>
            </a:r>
            <a:r>
              <a:rPr lang="pt-BR" dirty="0" err="1"/>
              <a:t>of</a:t>
            </a:r>
            <a:r>
              <a:rPr lang="pt-BR" dirty="0"/>
              <a:t> a </a:t>
            </a:r>
            <a:r>
              <a:rPr lang="pt-BR" dirty="0" err="1"/>
              <a:t>binary</a:t>
            </a:r>
            <a:r>
              <a:rPr lang="pt-BR" dirty="0"/>
              <a:t> system</a:t>
            </a:r>
          </a:p>
          <a:p>
            <a:r>
              <a:rPr lang="pt-BR" dirty="0" err="1"/>
              <a:t>One</a:t>
            </a:r>
            <a:r>
              <a:rPr lang="pt-BR" dirty="0"/>
              <a:t> </a:t>
            </a:r>
            <a:r>
              <a:rPr lang="pt-BR" dirty="0" err="1"/>
              <a:t>of</a:t>
            </a:r>
            <a:r>
              <a:rPr lang="pt-BR" dirty="0"/>
              <a:t> </a:t>
            </a:r>
            <a:r>
              <a:rPr lang="pt-BR" dirty="0" err="1"/>
              <a:t>them</a:t>
            </a:r>
            <a:r>
              <a:rPr lang="pt-BR" dirty="0"/>
              <a:t> </a:t>
            </a:r>
            <a:r>
              <a:rPr lang="pt-BR" dirty="0" err="1"/>
              <a:t>is</a:t>
            </a:r>
            <a:r>
              <a:rPr lang="pt-BR" dirty="0"/>
              <a:t> a </a:t>
            </a:r>
            <a:r>
              <a:rPr lang="pt-BR" dirty="0" err="1"/>
              <a:t>subcritical</a:t>
            </a:r>
            <a:r>
              <a:rPr lang="pt-BR" dirty="0"/>
              <a:t> White </a:t>
            </a:r>
            <a:r>
              <a:rPr lang="pt-BR" dirty="0" err="1"/>
              <a:t>dwarf</a:t>
            </a:r>
            <a:r>
              <a:rPr lang="pt-BR" dirty="0"/>
              <a:t> </a:t>
            </a:r>
            <a:r>
              <a:rPr lang="pt-BR" dirty="0" err="1"/>
              <a:t>that</a:t>
            </a:r>
            <a:r>
              <a:rPr lang="pt-BR" dirty="0"/>
              <a:t> </a:t>
            </a:r>
            <a:r>
              <a:rPr lang="pt-BR" dirty="0" err="1"/>
              <a:t>acretes</a:t>
            </a:r>
            <a:r>
              <a:rPr lang="pt-BR" dirty="0"/>
              <a:t> </a:t>
            </a:r>
            <a:r>
              <a:rPr lang="pt-BR" dirty="0" err="1"/>
              <a:t>from</a:t>
            </a:r>
            <a:r>
              <a:rPr lang="pt-BR" dirty="0"/>
              <a:t> its </a:t>
            </a:r>
            <a:r>
              <a:rPr lang="pt-BR" dirty="0" err="1"/>
              <a:t>companion</a:t>
            </a:r>
            <a:r>
              <a:rPr lang="pt-BR" dirty="0"/>
              <a:t>.</a:t>
            </a:r>
          </a:p>
          <a:p>
            <a:r>
              <a:rPr lang="pt-BR" dirty="0" err="1"/>
              <a:t>Upon</a:t>
            </a:r>
            <a:r>
              <a:rPr lang="pt-BR" dirty="0"/>
              <a:t> </a:t>
            </a:r>
            <a:r>
              <a:rPr lang="pt-BR" dirty="0" err="1"/>
              <a:t>accretion</a:t>
            </a:r>
            <a:r>
              <a:rPr lang="pt-BR" dirty="0"/>
              <a:t>, it </a:t>
            </a:r>
            <a:r>
              <a:rPr lang="pt-BR" dirty="0" err="1"/>
              <a:t>becomes</a:t>
            </a:r>
            <a:r>
              <a:rPr lang="pt-BR" dirty="0"/>
              <a:t> </a:t>
            </a:r>
            <a:r>
              <a:rPr lang="pt-BR" dirty="0" err="1"/>
              <a:t>critical</a:t>
            </a:r>
            <a:r>
              <a:rPr lang="pt-BR" dirty="0"/>
              <a:t> </a:t>
            </a:r>
            <a:r>
              <a:rPr lang="pt-BR" dirty="0" err="1"/>
              <a:t>and</a:t>
            </a:r>
            <a:r>
              <a:rPr lang="pt-BR" dirty="0"/>
              <a:t> </a:t>
            </a:r>
            <a:r>
              <a:rPr lang="pt-BR" dirty="0" err="1"/>
              <a:t>ignites</a:t>
            </a:r>
            <a:endParaRPr lang="pt-BR" dirty="0"/>
          </a:p>
          <a:p>
            <a:r>
              <a:rPr lang="pt-BR" dirty="0"/>
              <a:t>Its mas </a:t>
            </a:r>
            <a:r>
              <a:rPr lang="pt-BR" dirty="0" err="1"/>
              <a:t>and</a:t>
            </a:r>
            <a:r>
              <a:rPr lang="pt-BR" dirty="0"/>
              <a:t> </a:t>
            </a:r>
            <a:r>
              <a:rPr lang="pt-BR" dirty="0" err="1"/>
              <a:t>constitution</a:t>
            </a:r>
            <a:r>
              <a:rPr lang="pt-BR" dirty="0"/>
              <a:t> are </a:t>
            </a:r>
            <a:r>
              <a:rPr lang="pt-BR" dirty="0" err="1"/>
              <a:t>know</a:t>
            </a:r>
            <a:endParaRPr lang="pt-BR" dirty="0"/>
          </a:p>
          <a:p>
            <a:r>
              <a:rPr lang="pt-BR" dirty="0" err="1"/>
              <a:t>Thus</a:t>
            </a:r>
            <a:r>
              <a:rPr lang="pt-BR" dirty="0"/>
              <a:t> </a:t>
            </a:r>
            <a:r>
              <a:rPr lang="pt-BR" dirty="0" err="1"/>
              <a:t>they</a:t>
            </a:r>
            <a:r>
              <a:rPr lang="pt-BR" dirty="0"/>
              <a:t> are standard </a:t>
            </a:r>
            <a:r>
              <a:rPr lang="pt-BR" dirty="0" err="1"/>
              <a:t>candles</a:t>
            </a:r>
            <a:endParaRPr lang="pt-BR" dirty="0"/>
          </a:p>
          <a:p>
            <a:r>
              <a:rPr lang="pt-BR" dirty="0" err="1"/>
              <a:t>Have</a:t>
            </a:r>
            <a:r>
              <a:rPr lang="pt-BR" dirty="0"/>
              <a:t> (</a:t>
            </a:r>
            <a:r>
              <a:rPr lang="pt-BR" dirty="0" err="1"/>
              <a:t>and</a:t>
            </a:r>
            <a:r>
              <a:rPr lang="pt-BR" dirty="0"/>
              <a:t> are) </a:t>
            </a:r>
            <a:r>
              <a:rPr lang="pt-BR" dirty="0" err="1"/>
              <a:t>been</a:t>
            </a:r>
            <a:r>
              <a:rPr lang="pt-BR" dirty="0"/>
              <a:t> </a:t>
            </a:r>
            <a:r>
              <a:rPr lang="pt-BR" dirty="0" err="1"/>
              <a:t>used</a:t>
            </a:r>
            <a:r>
              <a:rPr lang="pt-BR" dirty="0"/>
              <a:t> </a:t>
            </a:r>
            <a:r>
              <a:rPr lang="pt-BR" dirty="0" err="1"/>
              <a:t>to</a:t>
            </a:r>
            <a:r>
              <a:rPr lang="pt-BR" dirty="0"/>
              <a:t> caracterize </a:t>
            </a:r>
            <a:r>
              <a:rPr lang="pt-BR" dirty="0" err="1"/>
              <a:t>the</a:t>
            </a:r>
            <a:r>
              <a:rPr lang="pt-BR" dirty="0"/>
              <a:t> Hubble </a:t>
            </a:r>
            <a:r>
              <a:rPr lang="pt-BR" dirty="0" err="1"/>
              <a:t>relation</a:t>
            </a:r>
            <a:endParaRPr lang="pt-BR" dirty="0"/>
          </a:p>
          <a:p>
            <a:endParaRPr lang="en-US" dirty="0"/>
          </a:p>
        </p:txBody>
      </p:sp>
    </p:spTree>
    <p:extLst>
      <p:ext uri="{BB962C8B-B14F-4D97-AF65-F5344CB8AC3E}">
        <p14:creationId xmlns:p14="http://schemas.microsoft.com/office/powerpoint/2010/main" val="879785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FDFD1-1884-4E5B-FC21-41E50069B3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26FD32-B364-A22B-7AE7-6708812FF37D}"/>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Energy </a:t>
            </a:r>
            <a:r>
              <a:rPr lang="pt-BR" dirty="0" err="1">
                <a:latin typeface="Harlow Solid Italic" panose="04030604020F02020D02" pitchFamily="82" charset="0"/>
              </a:rPr>
              <a:t>Question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327BB227-4F19-FC9F-0454-90C71ED8CCB6}"/>
              </a:ext>
            </a:extLst>
          </p:cNvPr>
          <p:cNvSpPr>
            <a:spLocks noGrp="1"/>
          </p:cNvSpPr>
          <p:nvPr>
            <p:ph idx="1"/>
          </p:nvPr>
        </p:nvSpPr>
        <p:spPr/>
        <p:txBody>
          <a:bodyPr/>
          <a:lstStyle/>
          <a:p>
            <a:r>
              <a:rPr lang="pt-BR" dirty="0" err="1">
                <a:solidFill>
                  <a:srgbClr val="FF0000"/>
                </a:solidFill>
                <a:highlight>
                  <a:srgbClr val="FFFF00"/>
                </a:highlight>
              </a:rPr>
              <a:t>Type</a:t>
            </a:r>
            <a:r>
              <a:rPr lang="pt-BR" dirty="0">
                <a:solidFill>
                  <a:srgbClr val="FF0000"/>
                </a:solidFill>
                <a:highlight>
                  <a:srgbClr val="FFFF00"/>
                </a:highlight>
              </a:rPr>
              <a:t> 1A  </a:t>
            </a:r>
            <a:r>
              <a:rPr lang="pt-BR" dirty="0" err="1">
                <a:solidFill>
                  <a:srgbClr val="FF0000"/>
                </a:solidFill>
                <a:highlight>
                  <a:srgbClr val="FFFF00"/>
                </a:highlight>
              </a:rPr>
              <a:t>Supernovae</a:t>
            </a:r>
            <a:r>
              <a:rPr lang="pt-BR" dirty="0">
                <a:solidFill>
                  <a:srgbClr val="FF0000"/>
                </a:solidFill>
                <a:highlight>
                  <a:srgbClr val="FFFF00"/>
                </a:highlight>
              </a:rPr>
              <a:t> </a:t>
            </a:r>
            <a:r>
              <a:rPr lang="pt-BR" dirty="0" err="1">
                <a:solidFill>
                  <a:srgbClr val="FF0000"/>
                </a:solidFill>
                <a:highlight>
                  <a:srgbClr val="FFFF00"/>
                </a:highlight>
              </a:rPr>
              <a:t>observation</a:t>
            </a:r>
            <a:r>
              <a:rPr lang="pt-BR" dirty="0">
                <a:solidFill>
                  <a:srgbClr val="FF0000"/>
                </a:solidFill>
                <a:highlight>
                  <a:srgbClr val="FFFF00"/>
                </a:highlight>
              </a:rPr>
              <a:t> </a:t>
            </a:r>
            <a:r>
              <a:rPr lang="pt-BR" dirty="0" err="1">
                <a:solidFill>
                  <a:srgbClr val="FF0000"/>
                </a:solidFill>
                <a:highlight>
                  <a:srgbClr val="FFFF00"/>
                </a:highlight>
              </a:rPr>
              <a:t>and</a:t>
            </a:r>
            <a:r>
              <a:rPr lang="pt-BR" dirty="0">
                <a:solidFill>
                  <a:srgbClr val="FF0000"/>
                </a:solidFill>
                <a:highlight>
                  <a:srgbClr val="FFFF00"/>
                </a:highlight>
              </a:rPr>
              <a:t> use </a:t>
            </a:r>
            <a:r>
              <a:rPr lang="pt-BR" dirty="0" err="1">
                <a:solidFill>
                  <a:srgbClr val="FF0000"/>
                </a:solidFill>
                <a:highlight>
                  <a:srgbClr val="FFFF00"/>
                </a:highlight>
              </a:rPr>
              <a:t>of</a:t>
            </a:r>
            <a:r>
              <a:rPr lang="pt-BR" dirty="0">
                <a:solidFill>
                  <a:srgbClr val="FF0000"/>
                </a:solidFill>
                <a:highlight>
                  <a:srgbClr val="FFFF00"/>
                </a:highlight>
              </a:rPr>
              <a:t> Hubble </a:t>
            </a:r>
            <a:r>
              <a:rPr lang="pt-BR" dirty="0" err="1">
                <a:solidFill>
                  <a:srgbClr val="FF0000"/>
                </a:solidFill>
                <a:highlight>
                  <a:srgbClr val="FFFF00"/>
                </a:highlight>
              </a:rPr>
              <a:t>relation</a:t>
            </a:r>
            <a:r>
              <a:rPr lang="pt-BR" dirty="0">
                <a:solidFill>
                  <a:srgbClr val="FF0000"/>
                </a:solidFill>
                <a:highlight>
                  <a:srgbClr val="FFFF00"/>
                </a:highlight>
              </a:rPr>
              <a:t> </a:t>
            </a:r>
            <a:r>
              <a:rPr lang="pt-BR" dirty="0" err="1">
                <a:solidFill>
                  <a:srgbClr val="FF0000"/>
                </a:solidFill>
                <a:highlight>
                  <a:srgbClr val="FFFF00"/>
                </a:highlight>
              </a:rPr>
              <a:t>imply</a:t>
            </a:r>
            <a:r>
              <a:rPr lang="pt-BR" dirty="0">
                <a:solidFill>
                  <a:srgbClr val="FF0000"/>
                </a:solidFill>
                <a:highlight>
                  <a:srgbClr val="FFFF00"/>
                </a:highlight>
              </a:rPr>
              <a:t> </a:t>
            </a:r>
            <a:r>
              <a:rPr lang="pt-BR" dirty="0" err="1">
                <a:solidFill>
                  <a:srgbClr val="FF0000"/>
                </a:solidFill>
                <a:highlight>
                  <a:srgbClr val="FFFF00"/>
                </a:highlight>
              </a:rPr>
              <a:t>that</a:t>
            </a:r>
            <a:r>
              <a:rPr lang="pt-BR" dirty="0">
                <a:solidFill>
                  <a:srgbClr val="FF0000"/>
                </a:solidFill>
                <a:highlight>
                  <a:srgbClr val="FFFF00"/>
                </a:highlight>
              </a:rPr>
              <a:t> </a:t>
            </a:r>
            <a:r>
              <a:rPr lang="pt-BR" dirty="0" err="1">
                <a:solidFill>
                  <a:srgbClr val="FF0000"/>
                </a:solidFill>
                <a:highlight>
                  <a:srgbClr val="FFFF00"/>
                </a:highlight>
              </a:rPr>
              <a:t>the</a:t>
            </a:r>
            <a:r>
              <a:rPr lang="pt-BR" dirty="0">
                <a:solidFill>
                  <a:srgbClr val="FF0000"/>
                </a:solidFill>
                <a:highlight>
                  <a:srgbClr val="FFFF00"/>
                </a:highlight>
              </a:rPr>
              <a:t> Universe </a:t>
            </a:r>
            <a:r>
              <a:rPr lang="pt-BR" dirty="0" err="1">
                <a:solidFill>
                  <a:srgbClr val="FF0000"/>
                </a:solidFill>
                <a:highlight>
                  <a:srgbClr val="FFFF00"/>
                </a:highlight>
              </a:rPr>
              <a:t>is</a:t>
            </a:r>
            <a:r>
              <a:rPr lang="pt-BR" dirty="0">
                <a:solidFill>
                  <a:srgbClr val="FF0000"/>
                </a:solidFill>
                <a:highlight>
                  <a:srgbClr val="FFFF00"/>
                </a:highlight>
              </a:rPr>
              <a:t> in </a:t>
            </a:r>
            <a:r>
              <a:rPr lang="pt-BR" dirty="0" err="1">
                <a:solidFill>
                  <a:srgbClr val="FF0000"/>
                </a:solidFill>
                <a:highlight>
                  <a:srgbClr val="FFFF00"/>
                </a:highlight>
              </a:rPr>
              <a:t>accelerated</a:t>
            </a:r>
            <a:r>
              <a:rPr lang="pt-BR" dirty="0">
                <a:solidFill>
                  <a:srgbClr val="FF0000"/>
                </a:solidFill>
                <a:highlight>
                  <a:srgbClr val="FFFF00"/>
                </a:highlight>
              </a:rPr>
              <a:t> </a:t>
            </a:r>
            <a:r>
              <a:rPr lang="pt-BR" dirty="0" err="1">
                <a:solidFill>
                  <a:srgbClr val="FF0000"/>
                </a:solidFill>
                <a:highlight>
                  <a:srgbClr val="FFFF00"/>
                </a:highlight>
              </a:rPr>
              <a:t>expansion</a:t>
            </a:r>
            <a:r>
              <a:rPr lang="pt-BR" dirty="0">
                <a:solidFill>
                  <a:srgbClr val="FF0000"/>
                </a:solidFill>
                <a:highlight>
                  <a:srgbClr val="FFFF00"/>
                </a:highlight>
              </a:rPr>
              <a:t>!!!</a:t>
            </a:r>
          </a:p>
          <a:p>
            <a:r>
              <a:rPr lang="en-US" dirty="0"/>
              <a:t>A model for the expansion is a cosmological constant, positive, equivalent to a mass density of the order of 69% of the critical mass</a:t>
            </a:r>
          </a:p>
          <a:p>
            <a:r>
              <a:rPr lang="en-US" dirty="0"/>
              <a:t>Together with previous figures, the Universe is flat.</a:t>
            </a:r>
          </a:p>
          <a:p>
            <a:r>
              <a:rPr lang="en-US" dirty="0"/>
              <a:t>This constitutes the </a:t>
            </a:r>
            <a:r>
              <a:rPr lang="el-GR" sz="2800" dirty="0">
                <a:solidFill>
                  <a:srgbClr val="FF0000"/>
                </a:solidFill>
                <a:highlight>
                  <a:srgbClr val="FFFF00"/>
                </a:highlight>
              </a:rPr>
              <a:t>Λ</a:t>
            </a:r>
            <a:r>
              <a:rPr lang="pt-BR" sz="2800" dirty="0">
                <a:solidFill>
                  <a:srgbClr val="FF0000"/>
                </a:solidFill>
                <a:highlight>
                  <a:srgbClr val="FFFF00"/>
                </a:highlight>
              </a:rPr>
              <a:t>CDM Standard Model, </a:t>
            </a:r>
            <a:r>
              <a:rPr lang="pt-BR" sz="2800" dirty="0" err="1">
                <a:solidFill>
                  <a:srgbClr val="FF0000"/>
                </a:solidFill>
                <a:highlight>
                  <a:srgbClr val="FFFF00"/>
                </a:highlight>
              </a:rPr>
              <a:t>or</a:t>
            </a:r>
            <a:r>
              <a:rPr lang="pt-BR" sz="2800" dirty="0">
                <a:solidFill>
                  <a:srgbClr val="FF0000"/>
                </a:solidFill>
                <a:highlight>
                  <a:srgbClr val="FFFF00"/>
                </a:highlight>
              </a:rPr>
              <a:t> </a:t>
            </a:r>
            <a:r>
              <a:rPr lang="pt-BR" sz="2800" dirty="0" err="1">
                <a:solidFill>
                  <a:srgbClr val="FF0000"/>
                </a:solidFill>
                <a:highlight>
                  <a:srgbClr val="FFFF00"/>
                </a:highlight>
              </a:rPr>
              <a:t>Concordance</a:t>
            </a:r>
            <a:r>
              <a:rPr lang="pt-BR" sz="2800" dirty="0">
                <a:solidFill>
                  <a:srgbClr val="FF0000"/>
                </a:solidFill>
                <a:highlight>
                  <a:srgbClr val="FFFF00"/>
                </a:highlight>
              </a:rPr>
              <a:t> model </a:t>
            </a:r>
            <a:r>
              <a:rPr lang="pt-BR" sz="2800" dirty="0" err="1">
                <a:solidFill>
                  <a:srgbClr val="FF0000"/>
                </a:solidFill>
                <a:highlight>
                  <a:srgbClr val="FFFF00"/>
                </a:highlight>
              </a:rPr>
              <a:t>of</a:t>
            </a:r>
            <a:r>
              <a:rPr lang="pt-BR" sz="2800" dirty="0">
                <a:solidFill>
                  <a:srgbClr val="FF0000"/>
                </a:solidFill>
                <a:highlight>
                  <a:srgbClr val="FFFF00"/>
                </a:highlight>
              </a:rPr>
              <a:t> </a:t>
            </a:r>
            <a:r>
              <a:rPr lang="pt-BR" sz="2800" dirty="0" err="1">
                <a:solidFill>
                  <a:srgbClr val="FF0000"/>
                </a:solidFill>
                <a:highlight>
                  <a:srgbClr val="FFFF00"/>
                </a:highlight>
              </a:rPr>
              <a:t>Cosmology</a:t>
            </a:r>
            <a:endParaRPr lang="en-US" dirty="0">
              <a:solidFill>
                <a:srgbClr val="FF0000"/>
              </a:solidFill>
              <a:highlight>
                <a:srgbClr val="FFFF00"/>
              </a:highlight>
            </a:endParaRPr>
          </a:p>
        </p:txBody>
      </p:sp>
    </p:spTree>
    <p:extLst>
      <p:ext uri="{BB962C8B-B14F-4D97-AF65-F5344CB8AC3E}">
        <p14:creationId xmlns:p14="http://schemas.microsoft.com/office/powerpoint/2010/main" val="496617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3DFBB-C2E6-ACB2-6B6B-78564D9683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8763BF-9676-9144-0315-A05E1C375868}"/>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Cosmological</a:t>
            </a:r>
            <a:r>
              <a:rPr lang="pt-BR" dirty="0">
                <a:latin typeface="Harlow Solid Italic" panose="04030604020F02020D02" pitchFamily="82" charset="0"/>
              </a:rPr>
              <a:t> </a:t>
            </a:r>
            <a:r>
              <a:rPr lang="pt-BR" dirty="0" err="1">
                <a:latin typeface="Harlow Solid Italic" panose="04030604020F02020D02" pitchFamily="82" charset="0"/>
              </a:rPr>
              <a:t>Question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E6AB19E9-6447-101E-A91D-56807605C393}"/>
              </a:ext>
            </a:extLst>
          </p:cNvPr>
          <p:cNvSpPr>
            <a:spLocks noGrp="1"/>
          </p:cNvSpPr>
          <p:nvPr>
            <p:ph idx="1"/>
          </p:nvPr>
        </p:nvSpPr>
        <p:spPr/>
        <p:txBody>
          <a:bodyPr/>
          <a:lstStyle/>
          <a:p>
            <a:r>
              <a:rPr lang="pt-BR" dirty="0"/>
              <a:t> The </a:t>
            </a:r>
            <a:r>
              <a:rPr lang="el-GR" sz="2800" dirty="0">
                <a:solidFill>
                  <a:srgbClr val="FF0000"/>
                </a:solidFill>
                <a:highlight>
                  <a:srgbClr val="FFFF00"/>
                </a:highlight>
              </a:rPr>
              <a:t>Λ</a:t>
            </a:r>
            <a:r>
              <a:rPr lang="pt-BR" sz="2800" dirty="0">
                <a:solidFill>
                  <a:srgbClr val="FF0000"/>
                </a:solidFill>
                <a:highlight>
                  <a:srgbClr val="FFFF00"/>
                </a:highlight>
              </a:rPr>
              <a:t>CDM Standard Model </a:t>
            </a:r>
            <a:r>
              <a:rPr lang="pt-BR" dirty="0" err="1"/>
              <a:t>is</a:t>
            </a:r>
            <a:r>
              <a:rPr lang="pt-BR" dirty="0"/>
              <a:t> flat, </a:t>
            </a:r>
            <a:r>
              <a:rPr lang="pt-BR" dirty="0" err="1"/>
              <a:t>contains</a:t>
            </a:r>
            <a:r>
              <a:rPr lang="pt-BR" dirty="0"/>
              <a:t> </a:t>
            </a:r>
            <a:r>
              <a:rPr lang="pt-BR" dirty="0" err="1"/>
              <a:t>Dark</a:t>
            </a:r>
            <a:r>
              <a:rPr lang="pt-BR" dirty="0"/>
              <a:t> Matter (27%), 4% </a:t>
            </a:r>
            <a:r>
              <a:rPr lang="pt-BR" dirty="0" err="1"/>
              <a:t>Baryonic</a:t>
            </a:r>
            <a:r>
              <a:rPr lang="pt-BR" dirty="0"/>
              <a:t> Matter (</a:t>
            </a:r>
            <a:r>
              <a:rPr lang="pt-BR" dirty="0" err="1"/>
              <a:t>including</a:t>
            </a:r>
            <a:r>
              <a:rPr lang="pt-BR" dirty="0"/>
              <a:t> “</a:t>
            </a:r>
            <a:r>
              <a:rPr lang="pt-BR" dirty="0" err="1"/>
              <a:t>minorities</a:t>
            </a:r>
            <a:r>
              <a:rPr lang="pt-BR" dirty="0"/>
              <a:t>”). </a:t>
            </a:r>
            <a:r>
              <a:rPr lang="pt-BR" dirty="0" err="1"/>
              <a:t>And</a:t>
            </a:r>
            <a:r>
              <a:rPr lang="pt-BR" dirty="0"/>
              <a:t> </a:t>
            </a:r>
            <a:r>
              <a:rPr lang="pt-BR" dirty="0" err="1"/>
              <a:t>today´s</a:t>
            </a:r>
            <a:r>
              <a:rPr lang="pt-BR" dirty="0"/>
              <a:t> data are </a:t>
            </a:r>
            <a:r>
              <a:rPr lang="pt-BR" dirty="0" err="1"/>
              <a:t>almost</a:t>
            </a:r>
            <a:r>
              <a:rPr lang="pt-BR" dirty="0"/>
              <a:t> </a:t>
            </a:r>
            <a:r>
              <a:rPr lang="pt-BR" dirty="0" err="1"/>
              <a:t>well</a:t>
            </a:r>
            <a:r>
              <a:rPr lang="pt-BR" dirty="0"/>
              <a:t> </a:t>
            </a:r>
            <a:r>
              <a:rPr lang="pt-BR" dirty="0" err="1"/>
              <a:t>described</a:t>
            </a:r>
            <a:endParaRPr lang="pt-BR" dirty="0"/>
          </a:p>
          <a:p>
            <a:endParaRPr lang="pt-BR" dirty="0">
              <a:highlight>
                <a:srgbClr val="FFFF00"/>
              </a:highlight>
            </a:endParaRPr>
          </a:p>
          <a:p>
            <a:r>
              <a:rPr lang="en-US" dirty="0"/>
              <a:t>Nothing can describe the Cosmological constant, whose size, compared to Elementary Particle Standard Model is </a:t>
            </a:r>
            <a:r>
              <a:rPr lang="en-US" sz="4000" dirty="0">
                <a:solidFill>
                  <a:srgbClr val="FF0000"/>
                </a:solidFill>
                <a:highlight>
                  <a:srgbClr val="FFFF00"/>
                </a:highlight>
              </a:rPr>
              <a:t>120</a:t>
            </a:r>
            <a:r>
              <a:rPr lang="en-US" dirty="0"/>
              <a:t> times smaller. Weinberg pointed that out long ago and it constitutes the Cosmological Constant problem</a:t>
            </a:r>
          </a:p>
        </p:txBody>
      </p:sp>
    </p:spTree>
    <p:extLst>
      <p:ext uri="{BB962C8B-B14F-4D97-AF65-F5344CB8AC3E}">
        <p14:creationId xmlns:p14="http://schemas.microsoft.com/office/powerpoint/2010/main" val="422707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3F532-2E3D-F874-96A2-826371995B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BAC826-7D60-8E1F-40EA-31E829E42693}"/>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Cosmological</a:t>
            </a:r>
            <a:r>
              <a:rPr lang="pt-BR" dirty="0">
                <a:latin typeface="Harlow Solid Italic" panose="04030604020F02020D02" pitchFamily="82" charset="0"/>
              </a:rPr>
              <a:t> </a:t>
            </a:r>
            <a:r>
              <a:rPr lang="pt-BR" dirty="0" err="1">
                <a:latin typeface="Harlow Solid Italic" panose="04030604020F02020D02" pitchFamily="82" charset="0"/>
              </a:rPr>
              <a:t>Question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7DAFBDBD-3AB6-84CD-9437-0F9A79AF5AA0}"/>
              </a:ext>
            </a:extLst>
          </p:cNvPr>
          <p:cNvSpPr>
            <a:spLocks noGrp="1"/>
          </p:cNvSpPr>
          <p:nvPr>
            <p:ph idx="1"/>
          </p:nvPr>
        </p:nvSpPr>
        <p:spPr/>
        <p:txBody>
          <a:bodyPr/>
          <a:lstStyle/>
          <a:p>
            <a:r>
              <a:rPr lang="pt-BR" dirty="0"/>
              <a:t> </a:t>
            </a:r>
            <a:r>
              <a:rPr lang="pt-BR" dirty="0" err="1"/>
              <a:t>Moreover</a:t>
            </a:r>
            <a:r>
              <a:rPr lang="pt-BR" dirty="0"/>
              <a:t>, </a:t>
            </a:r>
            <a:r>
              <a:rPr lang="pt-BR" dirty="0" err="1">
                <a:solidFill>
                  <a:srgbClr val="FF0000"/>
                </a:solidFill>
                <a:highlight>
                  <a:srgbClr val="FFFF00"/>
                </a:highlight>
              </a:rPr>
              <a:t>Dark</a:t>
            </a:r>
            <a:r>
              <a:rPr lang="pt-BR" dirty="0">
                <a:solidFill>
                  <a:srgbClr val="FF0000"/>
                </a:solidFill>
                <a:highlight>
                  <a:srgbClr val="FFFF00"/>
                </a:highlight>
              </a:rPr>
              <a:t> Matter </a:t>
            </a:r>
            <a:r>
              <a:rPr lang="pt-BR" dirty="0" err="1"/>
              <a:t>and</a:t>
            </a:r>
            <a:r>
              <a:rPr lang="pt-BR" dirty="0"/>
              <a:t> </a:t>
            </a:r>
            <a:r>
              <a:rPr lang="pt-BR" dirty="0" err="1">
                <a:solidFill>
                  <a:srgbClr val="7030A0"/>
                </a:solidFill>
                <a:highlight>
                  <a:srgbClr val="C0C0C0"/>
                </a:highlight>
              </a:rPr>
              <a:t>Dark</a:t>
            </a:r>
            <a:r>
              <a:rPr lang="pt-BR" dirty="0">
                <a:solidFill>
                  <a:srgbClr val="7030A0"/>
                </a:solidFill>
                <a:highlight>
                  <a:srgbClr val="C0C0C0"/>
                </a:highlight>
              </a:rPr>
              <a:t> Energy </a:t>
            </a:r>
            <a:r>
              <a:rPr lang="pt-BR" dirty="0"/>
              <a:t>are </a:t>
            </a:r>
            <a:r>
              <a:rPr lang="pt-BR" dirty="0" err="1"/>
              <a:t>of</a:t>
            </a:r>
            <a:r>
              <a:rPr lang="pt-BR" dirty="0"/>
              <a:t> </a:t>
            </a:r>
            <a:r>
              <a:rPr lang="pt-BR" dirty="0" err="1"/>
              <a:t>the</a:t>
            </a:r>
            <a:r>
              <a:rPr lang="pt-BR" dirty="0"/>
              <a:t> </a:t>
            </a:r>
            <a:r>
              <a:rPr lang="pt-BR" dirty="0" err="1"/>
              <a:t>same</a:t>
            </a:r>
            <a:r>
              <a:rPr lang="pt-BR" dirty="0"/>
              <a:t> </a:t>
            </a:r>
            <a:r>
              <a:rPr lang="pt-BR" dirty="0" err="1"/>
              <a:t>order</a:t>
            </a:r>
            <a:r>
              <a:rPr lang="pt-BR" dirty="0"/>
              <a:t> </a:t>
            </a:r>
            <a:r>
              <a:rPr lang="pt-BR" dirty="0" err="1"/>
              <a:t>of</a:t>
            </a:r>
            <a:r>
              <a:rPr lang="pt-BR" dirty="0"/>
              <a:t> magnitude </a:t>
            </a:r>
            <a:r>
              <a:rPr lang="pt-BR" dirty="0" err="1"/>
              <a:t>today</a:t>
            </a:r>
            <a:r>
              <a:rPr lang="pt-BR" dirty="0"/>
              <a:t>, </a:t>
            </a:r>
            <a:r>
              <a:rPr lang="pt-BR" dirty="0" err="1"/>
              <a:t>although</a:t>
            </a:r>
            <a:r>
              <a:rPr lang="pt-BR" dirty="0"/>
              <a:t> DE </a:t>
            </a:r>
            <a:r>
              <a:rPr lang="pt-BR" dirty="0" err="1"/>
              <a:t>is</a:t>
            </a:r>
            <a:r>
              <a:rPr lang="pt-BR" dirty="0"/>
              <a:t> </a:t>
            </a:r>
            <a:r>
              <a:rPr lang="pt-BR" dirty="0" err="1"/>
              <a:t>constant</a:t>
            </a:r>
            <a:r>
              <a:rPr lang="pt-BR" dirty="0"/>
              <a:t> </a:t>
            </a:r>
            <a:r>
              <a:rPr lang="pt-BR" dirty="0" err="1"/>
              <a:t>and</a:t>
            </a:r>
            <a:r>
              <a:rPr lang="pt-BR" dirty="0"/>
              <a:t> DM </a:t>
            </a:r>
            <a:r>
              <a:rPr lang="pt-BR" dirty="0" err="1"/>
              <a:t>decays</a:t>
            </a:r>
            <a:r>
              <a:rPr lang="pt-BR" dirty="0"/>
              <a:t> </a:t>
            </a:r>
            <a:r>
              <a:rPr lang="pt-BR" dirty="0" err="1"/>
              <a:t>with</a:t>
            </a:r>
            <a:r>
              <a:rPr lang="pt-BR" dirty="0"/>
              <a:t> </a:t>
            </a:r>
            <a:r>
              <a:rPr lang="pt-BR" dirty="0" err="1"/>
              <a:t>the</a:t>
            </a:r>
            <a:r>
              <a:rPr lang="pt-BR" dirty="0"/>
              <a:t> cube </a:t>
            </a:r>
            <a:r>
              <a:rPr lang="pt-BR" dirty="0" err="1"/>
              <a:t>of</a:t>
            </a:r>
            <a:r>
              <a:rPr lang="pt-BR" dirty="0"/>
              <a:t> </a:t>
            </a:r>
            <a:r>
              <a:rPr lang="pt-BR" dirty="0" err="1"/>
              <a:t>the</a:t>
            </a:r>
            <a:r>
              <a:rPr lang="pt-BR" dirty="0"/>
              <a:t> </a:t>
            </a:r>
            <a:r>
              <a:rPr lang="pt-BR" dirty="0" err="1"/>
              <a:t>scale</a:t>
            </a:r>
            <a:r>
              <a:rPr lang="pt-BR" dirty="0"/>
              <a:t> fator.</a:t>
            </a:r>
          </a:p>
          <a:p>
            <a:r>
              <a:rPr lang="pt-BR" dirty="0" err="1"/>
              <a:t>This</a:t>
            </a:r>
            <a:r>
              <a:rPr lang="pt-BR" dirty="0"/>
              <a:t> </a:t>
            </a:r>
            <a:r>
              <a:rPr lang="pt-BR" dirty="0" err="1"/>
              <a:t>is</a:t>
            </a:r>
            <a:r>
              <a:rPr lang="pt-BR" dirty="0"/>
              <a:t> </a:t>
            </a:r>
            <a:r>
              <a:rPr lang="pt-BR" dirty="0" err="1"/>
              <a:t>known</a:t>
            </a:r>
            <a:r>
              <a:rPr lang="pt-BR" dirty="0"/>
              <a:t> as </a:t>
            </a:r>
            <a:r>
              <a:rPr lang="pt-BR" dirty="0" err="1"/>
              <a:t>the</a:t>
            </a:r>
            <a:r>
              <a:rPr lang="pt-BR" dirty="0"/>
              <a:t> </a:t>
            </a:r>
            <a:r>
              <a:rPr lang="pt-BR" dirty="0" err="1">
                <a:solidFill>
                  <a:srgbClr val="7030A0"/>
                </a:solidFill>
                <a:highlight>
                  <a:srgbClr val="FFFF00"/>
                </a:highlight>
              </a:rPr>
              <a:t>coincidence</a:t>
            </a:r>
            <a:r>
              <a:rPr lang="pt-BR" dirty="0">
                <a:solidFill>
                  <a:srgbClr val="7030A0"/>
                </a:solidFill>
                <a:highlight>
                  <a:srgbClr val="FFFF00"/>
                </a:highlight>
              </a:rPr>
              <a:t> </a:t>
            </a:r>
            <a:r>
              <a:rPr lang="pt-BR" dirty="0" err="1">
                <a:solidFill>
                  <a:srgbClr val="7030A0"/>
                </a:solidFill>
                <a:highlight>
                  <a:srgbClr val="FFFF00"/>
                </a:highlight>
              </a:rPr>
              <a:t>problem</a:t>
            </a:r>
            <a:endParaRPr lang="pt-BR" dirty="0"/>
          </a:p>
          <a:p>
            <a:r>
              <a:rPr lang="pt-BR" dirty="0" err="1"/>
              <a:t>Together</a:t>
            </a:r>
            <a:r>
              <a:rPr lang="pt-BR" dirty="0"/>
              <a:t> </a:t>
            </a:r>
            <a:r>
              <a:rPr lang="pt-BR" dirty="0" err="1"/>
              <a:t>with</a:t>
            </a:r>
            <a:r>
              <a:rPr lang="pt-BR" dirty="0"/>
              <a:t> </a:t>
            </a:r>
            <a:r>
              <a:rPr lang="pt-BR" dirty="0" err="1"/>
              <a:t>the</a:t>
            </a:r>
            <a:r>
              <a:rPr lang="pt-BR" dirty="0"/>
              <a:t> </a:t>
            </a:r>
            <a:r>
              <a:rPr lang="pt-BR" dirty="0" err="1"/>
              <a:t>fact</a:t>
            </a:r>
            <a:r>
              <a:rPr lang="pt-BR" dirty="0"/>
              <a:t> </a:t>
            </a:r>
            <a:r>
              <a:rPr lang="pt-BR" dirty="0" err="1"/>
              <a:t>that</a:t>
            </a:r>
            <a:r>
              <a:rPr lang="pt-BR" dirty="0"/>
              <a:t> as for </a:t>
            </a:r>
            <a:r>
              <a:rPr lang="pt-BR" dirty="0" err="1"/>
              <a:t>today</a:t>
            </a:r>
            <a:r>
              <a:rPr lang="pt-BR" dirty="0"/>
              <a:t> </a:t>
            </a:r>
            <a:r>
              <a:rPr lang="pt-BR" dirty="0" err="1"/>
              <a:t>the</a:t>
            </a:r>
            <a:r>
              <a:rPr lang="pt-BR" dirty="0"/>
              <a:t> </a:t>
            </a:r>
            <a:r>
              <a:rPr lang="pt-BR" dirty="0" err="1"/>
              <a:t>Dark</a:t>
            </a:r>
            <a:r>
              <a:rPr lang="pt-BR" dirty="0"/>
              <a:t> Sector does </a:t>
            </a:r>
            <a:r>
              <a:rPr lang="pt-BR" dirty="0" err="1"/>
              <a:t>not</a:t>
            </a:r>
            <a:r>
              <a:rPr lang="pt-BR" dirty="0"/>
              <a:t> </a:t>
            </a:r>
            <a:r>
              <a:rPr lang="pt-BR" dirty="0" err="1"/>
              <a:t>communicate</a:t>
            </a:r>
            <a:r>
              <a:rPr lang="pt-BR" dirty="0"/>
              <a:t> (</a:t>
            </a:r>
            <a:r>
              <a:rPr lang="pt-BR" dirty="0" err="1"/>
              <a:t>except</a:t>
            </a:r>
            <a:r>
              <a:rPr lang="pt-BR" dirty="0"/>
              <a:t> for </a:t>
            </a:r>
            <a:r>
              <a:rPr lang="pt-BR" dirty="0" err="1"/>
              <a:t>gravity</a:t>
            </a:r>
            <a:r>
              <a:rPr lang="pt-BR" dirty="0"/>
              <a:t>) </a:t>
            </a:r>
            <a:r>
              <a:rPr lang="pt-BR" dirty="0" err="1"/>
              <a:t>with</a:t>
            </a:r>
            <a:r>
              <a:rPr lang="pt-BR" dirty="0"/>
              <a:t> </a:t>
            </a:r>
            <a:r>
              <a:rPr lang="pt-BR" dirty="0" err="1"/>
              <a:t>the</a:t>
            </a:r>
            <a:r>
              <a:rPr lang="pt-BR" dirty="0"/>
              <a:t> </a:t>
            </a:r>
            <a:r>
              <a:rPr lang="pt-BR" dirty="0" err="1"/>
              <a:t>visible</a:t>
            </a:r>
            <a:r>
              <a:rPr lang="pt-BR" dirty="0"/>
              <a:t> Sector, </a:t>
            </a:r>
            <a:r>
              <a:rPr lang="pt-BR" dirty="0" err="1"/>
              <a:t>we</a:t>
            </a:r>
            <a:r>
              <a:rPr lang="pt-BR" dirty="0"/>
              <a:t> are in a position </a:t>
            </a:r>
            <a:r>
              <a:rPr lang="pt-BR" dirty="0" err="1"/>
              <a:t>of</a:t>
            </a:r>
            <a:r>
              <a:rPr lang="pt-BR" dirty="0"/>
              <a:t> total </a:t>
            </a:r>
            <a:r>
              <a:rPr lang="pt-BR" dirty="0" err="1"/>
              <a:t>lack</a:t>
            </a:r>
            <a:r>
              <a:rPr lang="pt-BR" dirty="0"/>
              <a:t> </a:t>
            </a:r>
            <a:r>
              <a:rPr lang="pt-BR" dirty="0" err="1"/>
              <a:t>of</a:t>
            </a:r>
            <a:r>
              <a:rPr lang="pt-BR" dirty="0"/>
              <a:t> </a:t>
            </a:r>
            <a:r>
              <a:rPr lang="pt-BR" dirty="0" err="1"/>
              <a:t>knowledge</a:t>
            </a:r>
            <a:r>
              <a:rPr lang="pt-BR" dirty="0"/>
              <a:t> </a:t>
            </a:r>
            <a:r>
              <a:rPr lang="pt-BR" dirty="0" err="1"/>
              <a:t>about</a:t>
            </a:r>
            <a:r>
              <a:rPr lang="pt-BR" dirty="0"/>
              <a:t> </a:t>
            </a:r>
            <a:r>
              <a:rPr lang="pt-BR" dirty="0" err="1"/>
              <a:t>circa</a:t>
            </a:r>
            <a:r>
              <a:rPr lang="pt-BR" dirty="0"/>
              <a:t> 95% </a:t>
            </a:r>
            <a:r>
              <a:rPr lang="pt-BR" dirty="0" err="1"/>
              <a:t>of</a:t>
            </a:r>
            <a:r>
              <a:rPr lang="pt-BR" dirty="0"/>
              <a:t> </a:t>
            </a:r>
            <a:r>
              <a:rPr lang="pt-BR" dirty="0" err="1"/>
              <a:t>the</a:t>
            </a:r>
            <a:r>
              <a:rPr lang="pt-BR" dirty="0"/>
              <a:t> </a:t>
            </a:r>
            <a:r>
              <a:rPr lang="pt-BR" dirty="0" err="1"/>
              <a:t>matter</a:t>
            </a:r>
            <a:r>
              <a:rPr lang="pt-BR" dirty="0"/>
              <a:t> contente </a:t>
            </a:r>
            <a:r>
              <a:rPr lang="pt-BR" dirty="0" err="1"/>
              <a:t>of</a:t>
            </a:r>
            <a:r>
              <a:rPr lang="pt-BR" dirty="0"/>
              <a:t> </a:t>
            </a:r>
            <a:r>
              <a:rPr lang="pt-BR" dirty="0" err="1"/>
              <a:t>the</a:t>
            </a:r>
            <a:r>
              <a:rPr lang="pt-BR" dirty="0"/>
              <a:t> Universe</a:t>
            </a:r>
            <a:endParaRPr lang="en-US" dirty="0">
              <a:solidFill>
                <a:srgbClr val="7030A0"/>
              </a:solidFill>
              <a:highlight>
                <a:srgbClr val="FFFF00"/>
              </a:highlight>
            </a:endParaRPr>
          </a:p>
        </p:txBody>
      </p:sp>
    </p:spTree>
    <p:extLst>
      <p:ext uri="{BB962C8B-B14F-4D97-AF65-F5344CB8AC3E}">
        <p14:creationId xmlns:p14="http://schemas.microsoft.com/office/powerpoint/2010/main" val="274411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What is Dark Energy?"/>
          <p:cNvSpPr txBox="1">
            <a:spLocks noGrp="1"/>
          </p:cNvSpPr>
          <p:nvPr>
            <p:ph type="title"/>
          </p:nvPr>
        </p:nvSpPr>
        <p:spPr>
          <a:xfrm>
            <a:off x="1980481" y="-151217"/>
            <a:ext cx="8228160" cy="1144923"/>
          </a:xfrm>
          <a:prstGeom prst="rect">
            <a:avLst/>
          </a:prstGeom>
        </p:spPr>
        <p:txBody>
          <a:bodyPr vert="horz" lIns="35175" tIns="35175" rIns="35175" bIns="35175" rtlCol="0" anchor="ct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3300" i="1">
                <a:solidFill>
                  <a:srgbClr val="FF2600"/>
                </a:solidFill>
                <a:latin typeface="Baskerville SemiBold"/>
                <a:ea typeface="Baskerville SemiBold"/>
                <a:cs typeface="Baskerville SemiBold"/>
                <a:sym typeface="Baskerville SemiBold"/>
              </a:defRPr>
            </a:lvl1pPr>
          </a:lstStyle>
          <a:p>
            <a:r>
              <a:t>What is Dark Energy?</a:t>
            </a:r>
          </a:p>
        </p:txBody>
      </p:sp>
      <p:sp>
        <p:nvSpPr>
          <p:cNvPr id="156" name="The Evidence:…"/>
          <p:cNvSpPr txBox="1">
            <a:spLocks noGrp="1"/>
          </p:cNvSpPr>
          <p:nvPr>
            <p:ph type="body" idx="1"/>
          </p:nvPr>
        </p:nvSpPr>
        <p:spPr>
          <a:xfrm>
            <a:off x="1257599" y="733037"/>
            <a:ext cx="8652962" cy="5151422"/>
          </a:xfrm>
          <a:prstGeom prst="rect">
            <a:avLst/>
          </a:prstGeom>
        </p:spPr>
        <p:txBody>
          <a:bodyPr vert="horz" lIns="20787" tIns="20787" rIns="20787" bIns="20787" rtlCol="0">
            <a:normAutofit/>
          </a:bodyPr>
          <a:lstStyle/>
          <a:p>
            <a:pPr marL="292325" indent="-194404">
              <a:buNone/>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i="1" u="sng">
                <a:solidFill>
                  <a:srgbClr val="008000"/>
                </a:solidFill>
                <a:latin typeface="Baskerville SemiBold"/>
                <a:ea typeface="Baskerville SemiBold"/>
                <a:cs typeface="Baskerville SemiBold"/>
                <a:sym typeface="Baskerville SemiBold"/>
              </a:defRPr>
            </a:pPr>
            <a:r>
              <a:t>The Evidence</a:t>
            </a:r>
            <a:r>
              <a:rPr u="none"/>
              <a:t>:</a:t>
            </a:r>
          </a:p>
          <a:p>
            <a:pPr marL="390246" indent="-292325" algn="just">
              <a:buClr>
                <a:srgbClr val="FFFFFF"/>
              </a:buClr>
              <a:buSzPct val="45000"/>
              <a:buFontTx/>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a:solidFill>
                  <a:srgbClr val="008000"/>
                </a:solidFill>
              </a:defRPr>
            </a:pPr>
            <a:r>
              <a:t>98's: The universe is expanding in an accelerated way.</a:t>
            </a:r>
          </a:p>
        </p:txBody>
      </p:sp>
      <p:pic>
        <p:nvPicPr>
          <p:cNvPr id="157" name="image3.png" descr="image3.png"/>
          <p:cNvPicPr>
            <a:picLocks noChangeAspect="1"/>
          </p:cNvPicPr>
          <p:nvPr/>
        </p:nvPicPr>
        <p:blipFill>
          <a:blip r:embed="rId2"/>
          <a:stretch>
            <a:fillRect/>
          </a:stretch>
        </p:blipFill>
        <p:spPr>
          <a:xfrm>
            <a:off x="4368001" y="2046457"/>
            <a:ext cx="3169440" cy="4147635"/>
          </a:xfrm>
          <a:prstGeom prst="rect">
            <a:avLst/>
          </a:prstGeom>
          <a:ln w="12700">
            <a:miter lim="400000"/>
          </a:ln>
          <a:effectLst>
            <a:outerShdw blurRad="63500" dist="50912" dir="2700000" rotWithShape="0">
              <a:srgbClr val="000000"/>
            </a:outerShdw>
          </a:effectLst>
        </p:spPr>
      </p:pic>
      <p:pic>
        <p:nvPicPr>
          <p:cNvPr id="158" name="image4-filtered.jpeg" descr="image4-filtered.jpeg"/>
          <p:cNvPicPr>
            <a:picLocks noChangeAspect="1"/>
          </p:cNvPicPr>
          <p:nvPr/>
        </p:nvPicPr>
        <p:blipFill>
          <a:blip r:embed="rId3"/>
          <a:srcRect l="13068" t="20204" r="13068" b="25250"/>
          <a:stretch>
            <a:fillRect/>
          </a:stretch>
        </p:blipFill>
        <p:spPr>
          <a:xfrm>
            <a:off x="1978849" y="1977327"/>
            <a:ext cx="2320033" cy="2218598"/>
          </a:xfrm>
          <a:prstGeom prst="rect">
            <a:avLst/>
          </a:prstGeom>
          <a:ln w="12700">
            <a:miter lim="400000"/>
          </a:ln>
          <a:effectLst>
            <a:outerShdw blurRad="63500" dist="50912" dir="2700000" rotWithShape="0">
              <a:srgbClr val="000000"/>
            </a:outerShdw>
          </a:effectLst>
        </p:spPr>
      </p:pic>
      <p:pic>
        <p:nvPicPr>
          <p:cNvPr id="159" name="image5.jpeg" descr="image5.jpeg"/>
          <p:cNvPicPr>
            <a:picLocks noChangeAspect="1"/>
          </p:cNvPicPr>
          <p:nvPr/>
        </p:nvPicPr>
        <p:blipFill>
          <a:blip r:embed="rId4"/>
          <a:stretch>
            <a:fillRect/>
          </a:stretch>
        </p:blipFill>
        <p:spPr>
          <a:xfrm>
            <a:off x="7685760" y="2496503"/>
            <a:ext cx="3502940" cy="1751654"/>
          </a:xfrm>
          <a:prstGeom prst="rect">
            <a:avLst/>
          </a:prstGeom>
          <a:ln w="12700">
            <a:miter lim="400000"/>
          </a:ln>
          <a:effectLst>
            <a:outerShdw blurRad="63500" dist="50912" dir="2700000" rotWithShape="0">
              <a:srgbClr val="000000"/>
            </a:outerShdw>
          </a:effectLst>
        </p:spPr>
      </p:pic>
      <p:pic>
        <p:nvPicPr>
          <p:cNvPr id="160" name="image6.png" descr="image6.png"/>
          <p:cNvPicPr>
            <a:picLocks noChangeAspect="1"/>
          </p:cNvPicPr>
          <p:nvPr/>
        </p:nvPicPr>
        <p:blipFill>
          <a:blip r:embed="rId5"/>
          <a:srcRect l="50002"/>
          <a:stretch>
            <a:fillRect/>
          </a:stretch>
        </p:blipFill>
        <p:spPr>
          <a:xfrm>
            <a:off x="1994882" y="4177523"/>
            <a:ext cx="1834560" cy="2195150"/>
          </a:xfrm>
          <a:prstGeom prst="rect">
            <a:avLst/>
          </a:prstGeom>
          <a:ln w="12700">
            <a:miter lim="400000"/>
          </a:ln>
          <a:effectLst>
            <a:outerShdw blurRad="63500" dist="50912" dir="2700000" rotWithShape="0">
              <a:srgbClr val="000000"/>
            </a:outerShdw>
          </a:effectLst>
        </p:spPr>
      </p:pic>
      <p:sp>
        <p:nvSpPr>
          <p:cNvPr id="161" name="Line"/>
          <p:cNvSpPr/>
          <p:nvPr/>
        </p:nvSpPr>
        <p:spPr>
          <a:xfrm>
            <a:off x="2861761" y="3529811"/>
            <a:ext cx="2833921" cy="276511"/>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2" name="Line"/>
          <p:cNvSpPr/>
          <p:nvPr/>
        </p:nvSpPr>
        <p:spPr>
          <a:xfrm flipV="1">
            <a:off x="3552959" y="4841788"/>
            <a:ext cx="1589762" cy="348518"/>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3" name="Line"/>
          <p:cNvSpPr/>
          <p:nvPr/>
        </p:nvSpPr>
        <p:spPr>
          <a:xfrm flipH="1">
            <a:off x="5486880" y="3391558"/>
            <a:ext cx="2145601" cy="1175163"/>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4" name="LSS"/>
          <p:cNvSpPr txBox="1"/>
          <p:nvPr/>
        </p:nvSpPr>
        <p:spPr>
          <a:xfrm>
            <a:off x="1672322" y="5502820"/>
            <a:ext cx="483215"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defRPr>
                <a:solidFill>
                  <a:srgbClr val="FFFB00"/>
                </a:solidFill>
                <a:latin typeface="Times New Roman"/>
                <a:ea typeface="Times New Roman"/>
                <a:cs typeface="Times New Roman"/>
                <a:sym typeface="Times New Roman"/>
              </a:defRPr>
            </a:lvl1pPr>
          </a:lstStyle>
          <a:p>
            <a:r>
              <a:rPr dirty="0">
                <a:solidFill>
                  <a:srgbClr val="FF0000"/>
                </a:solidFill>
              </a:rPr>
              <a:t>LSS</a:t>
            </a:r>
          </a:p>
        </p:txBody>
      </p:sp>
      <p:sp>
        <p:nvSpPr>
          <p:cNvPr id="165" name="CMB"/>
          <p:cNvSpPr txBox="1"/>
          <p:nvPr/>
        </p:nvSpPr>
        <p:spPr>
          <a:xfrm>
            <a:off x="9242275" y="1936210"/>
            <a:ext cx="742446"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2421" tIns="42421" rIns="42421" bIns="42421">
            <a:spAutoFit/>
          </a:bodyPr>
          <a:lstStyle>
            <a:lvl1pPr>
              <a:tabLst>
                <a:tab pos="647700" algn="l"/>
              </a:tabLst>
              <a:defRPr>
                <a:solidFill>
                  <a:srgbClr val="FFFB00"/>
                </a:solidFill>
              </a:defRPr>
            </a:lvl1pPr>
          </a:lstStyle>
          <a:p>
            <a:r>
              <a:rPr dirty="0">
                <a:solidFill>
                  <a:srgbClr val="FF0000"/>
                </a:solidFill>
              </a:rPr>
              <a:t>CMB</a:t>
            </a:r>
          </a:p>
        </p:txBody>
      </p:sp>
      <p:sp>
        <p:nvSpPr>
          <p:cNvPr id="166" name="SNe Ia"/>
          <p:cNvSpPr txBox="1"/>
          <p:nvPr/>
        </p:nvSpPr>
        <p:spPr>
          <a:xfrm>
            <a:off x="1523999" y="2392092"/>
            <a:ext cx="720460"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Lst>
              <a:defRPr>
                <a:solidFill>
                  <a:srgbClr val="FFFB00"/>
                </a:solidFill>
                <a:latin typeface="Times New Roman"/>
                <a:ea typeface="Times New Roman"/>
                <a:cs typeface="Times New Roman"/>
                <a:sym typeface="Times New Roman"/>
              </a:defRPr>
            </a:lvl1pPr>
          </a:lstStyle>
          <a:p>
            <a:r>
              <a:rPr dirty="0" err="1">
                <a:solidFill>
                  <a:srgbClr val="FF0000"/>
                </a:solidFill>
              </a:rPr>
              <a:t>SNe</a:t>
            </a:r>
            <a:r>
              <a:rPr dirty="0">
                <a:solidFill>
                  <a:srgbClr val="FF0000"/>
                </a:solidFill>
              </a:rPr>
              <a:t> </a:t>
            </a:r>
            <a:r>
              <a:rPr dirty="0" err="1">
                <a:solidFill>
                  <a:srgbClr val="FF0000"/>
                </a:solidFill>
              </a:rPr>
              <a:t>Ia</a:t>
            </a:r>
            <a:endParaRPr dirty="0">
              <a:solidFill>
                <a:srgbClr val="FF0000"/>
              </a:solidFill>
            </a:endParaRPr>
          </a:p>
        </p:txBody>
      </p:sp>
      <p:sp>
        <p:nvSpPr>
          <p:cNvPr id="167" name="Source: S. Tsujikawa, “Dark Energy and Modified Gravity&quot;"/>
          <p:cNvSpPr txBox="1"/>
          <p:nvPr/>
        </p:nvSpPr>
        <p:spPr>
          <a:xfrm>
            <a:off x="1686720" y="6466279"/>
            <a:ext cx="4734720"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tabLst>
                <a:tab pos="647700" algn="l"/>
                <a:tab pos="1308100" algn="l"/>
                <a:tab pos="1968500" algn="l"/>
                <a:tab pos="2616200" algn="l"/>
                <a:tab pos="3276600" algn="l"/>
                <a:tab pos="3937000" algn="l"/>
                <a:tab pos="4584700" algn="l"/>
              </a:tabLst>
              <a:defRPr sz="1300">
                <a:solidFill>
                  <a:srgbClr val="FFFB00"/>
                </a:solidFill>
              </a:defRPr>
            </a:pPr>
            <a:r>
              <a:rPr sz="1300" dirty="0">
                <a:solidFill>
                  <a:srgbClr val="FF0000"/>
                </a:solidFill>
              </a:rPr>
              <a:t>Source: S. </a:t>
            </a:r>
            <a:r>
              <a:rPr sz="1300" dirty="0" err="1">
                <a:solidFill>
                  <a:srgbClr val="FF0000"/>
                </a:solidFill>
              </a:rPr>
              <a:t>Tsujikawa</a:t>
            </a:r>
            <a:r>
              <a:rPr sz="1300" dirty="0">
                <a:solidFill>
                  <a:srgbClr val="FF0000"/>
                </a:solidFill>
              </a:rPr>
              <a:t>, “</a:t>
            </a:r>
            <a:r>
              <a:rPr sz="1300" b="1" dirty="0">
                <a:solidFill>
                  <a:srgbClr val="FF0000"/>
                </a:solidFill>
                <a:latin typeface="Times New Roman"/>
                <a:ea typeface="Times New Roman"/>
                <a:cs typeface="Times New Roman"/>
                <a:sym typeface="Times New Roman"/>
              </a:rPr>
              <a:t>Dark Energy and Modified Gravity"</a:t>
            </a:r>
          </a:p>
        </p:txBody>
      </p:sp>
      <p:sp>
        <p:nvSpPr>
          <p:cNvPr id="168" name="WMAP"/>
          <p:cNvSpPr txBox="1"/>
          <p:nvPr/>
        </p:nvSpPr>
        <p:spPr>
          <a:xfrm>
            <a:off x="7962239" y="5295437"/>
            <a:ext cx="842288"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 pos="1308100" algn="l"/>
                <a:tab pos="1968500" algn="l"/>
              </a:tabLst>
              <a:defRPr b="1">
                <a:solidFill>
                  <a:srgbClr val="FFFB00"/>
                </a:solidFill>
                <a:latin typeface="Times New Roman"/>
                <a:ea typeface="Times New Roman"/>
                <a:cs typeface="Times New Roman"/>
                <a:sym typeface="Times New Roman"/>
              </a:defRPr>
            </a:lvl1pPr>
          </a:lstStyle>
          <a:p>
            <a:r>
              <a:rPr dirty="0">
                <a:solidFill>
                  <a:srgbClr val="FF0000"/>
                </a:solidFill>
              </a:rPr>
              <a:t>WMAP</a:t>
            </a:r>
          </a:p>
        </p:txBody>
      </p:sp>
      <p:sp>
        <p:nvSpPr>
          <p:cNvPr id="169" name="ΩDE=0.685±0.013 (Planck)"/>
          <p:cNvSpPr txBox="1"/>
          <p:nvPr/>
        </p:nvSpPr>
        <p:spPr>
          <a:xfrm>
            <a:off x="7632481" y="6181741"/>
            <a:ext cx="4492801" cy="46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500"/>
            </a:pPr>
            <a:r>
              <a:rPr sz="2500" dirty="0"/>
              <a:t>Ω</a:t>
            </a:r>
            <a:r>
              <a:rPr sz="2500" baseline="-25000" dirty="0"/>
              <a:t>DE</a:t>
            </a:r>
            <a:r>
              <a:rPr sz="2500" dirty="0"/>
              <a:t>=0.685±0.013 (Planck)</a:t>
            </a:r>
          </a:p>
        </p:txBody>
      </p:sp>
      <p:sp>
        <p:nvSpPr>
          <p:cNvPr id="170" name="ΩDE=0.721±0.025 (WMAP)"/>
          <p:cNvSpPr txBox="1"/>
          <p:nvPr/>
        </p:nvSpPr>
        <p:spPr>
          <a:xfrm>
            <a:off x="7806912" y="4673326"/>
            <a:ext cx="4492801" cy="422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200">
                <a:solidFill>
                  <a:srgbClr val="C0504D"/>
                </a:solidFill>
              </a:defRPr>
            </a:pPr>
            <a:r>
              <a:rPr sz="2200" dirty="0"/>
              <a:t>Ω</a:t>
            </a:r>
            <a:r>
              <a:rPr sz="2200" baseline="-25000" dirty="0"/>
              <a:t>DE</a:t>
            </a:r>
            <a:r>
              <a:rPr sz="2200" dirty="0"/>
              <a:t>=0.721±0.025 (WMAP)</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is causing the acceleration?"/>
          <p:cNvSpPr txBox="1">
            <a:spLocks noGrp="1"/>
          </p:cNvSpPr>
          <p:nvPr>
            <p:ph type="title"/>
          </p:nvPr>
        </p:nvSpPr>
        <p:spPr>
          <a:xfrm>
            <a:off x="1524000" y="-86410"/>
            <a:ext cx="9341282" cy="1144923"/>
          </a:xfrm>
          <a:prstGeom prst="rect">
            <a:avLst/>
          </a:prstGeom>
        </p:spPr>
        <p:txBody>
          <a:bodyPr vert="horz" lIns="35175" tIns="35175" rIns="35175" bIns="35175" rtlCol="0" anchor="ctr">
            <a:normAutofit/>
          </a:bodyPr>
          <a:lstStyle>
            <a:lvl1pPr defTabSz="914305">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i="1">
                <a:solidFill>
                  <a:srgbClr val="008000"/>
                </a:solidFill>
                <a:latin typeface="Baskerville SemiBold"/>
                <a:ea typeface="Baskerville SemiBold"/>
                <a:cs typeface="Baskerville SemiBold"/>
                <a:sym typeface="Baskerville SemiBold"/>
              </a:defRPr>
            </a:lvl1pPr>
          </a:lstStyle>
          <a:p>
            <a:r>
              <a:rPr dirty="0"/>
              <a:t>What is causing the acceleration?</a:t>
            </a:r>
          </a:p>
        </p:txBody>
      </p:sp>
      <p:pic>
        <p:nvPicPr>
          <p:cNvPr id="174" name="image7.png" descr="image7.png"/>
          <p:cNvPicPr>
            <a:picLocks noChangeAspect="1"/>
          </p:cNvPicPr>
          <p:nvPr/>
        </p:nvPicPr>
        <p:blipFill>
          <a:blip r:embed="rId2"/>
          <a:stretch>
            <a:fillRect/>
          </a:stretch>
        </p:blipFill>
        <p:spPr>
          <a:xfrm>
            <a:off x="9149859" y="1333662"/>
            <a:ext cx="3017923" cy="870763"/>
          </a:xfrm>
          <a:prstGeom prst="rect">
            <a:avLst/>
          </a:prstGeom>
          <a:ln w="12700">
            <a:miter lim="400000"/>
          </a:ln>
          <a:effectLst>
            <a:outerShdw blurRad="63500" dist="50912" dir="2700000" rotWithShape="0">
              <a:srgbClr val="000000"/>
            </a:outerShdw>
          </a:effectLst>
        </p:spPr>
      </p:pic>
      <p:sp>
        <p:nvSpPr>
          <p:cNvPr id="176" name="Arrow"/>
          <p:cNvSpPr/>
          <p:nvPr/>
        </p:nvSpPr>
        <p:spPr>
          <a:xfrm rot="5400000">
            <a:off x="10250581" y="3099462"/>
            <a:ext cx="816481" cy="326915"/>
          </a:xfrm>
          <a:prstGeom prst="rightArrow">
            <a:avLst>
              <a:gd name="adj1" fmla="val 50000"/>
              <a:gd name="adj2" fmla="val 62445"/>
            </a:avLst>
          </a:prstGeom>
          <a:solidFill>
            <a:srgbClr val="FFFB00"/>
          </a:solidFill>
          <a:ln>
            <a:solidFill>
              <a:srgbClr val="0000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pic>
        <p:nvPicPr>
          <p:cNvPr id="177" name="image8.png" descr="image8.png"/>
          <p:cNvPicPr>
            <a:picLocks noChangeAspect="1"/>
          </p:cNvPicPr>
          <p:nvPr/>
        </p:nvPicPr>
        <p:blipFill>
          <a:blip r:embed="rId3"/>
          <a:stretch>
            <a:fillRect/>
          </a:stretch>
        </p:blipFill>
        <p:spPr>
          <a:xfrm>
            <a:off x="8826968" y="4321414"/>
            <a:ext cx="3336791" cy="1202924"/>
          </a:xfrm>
          <a:prstGeom prst="rect">
            <a:avLst/>
          </a:prstGeom>
          <a:ln w="12700">
            <a:miter lim="400000"/>
          </a:ln>
          <a:effectLst>
            <a:outerShdw blurRad="63500" dist="50912" dir="2700000" rotWithShape="0">
              <a:srgbClr val="000000"/>
            </a:outerShdw>
          </a:effectLst>
        </p:spPr>
      </p:pic>
      <p:pic>
        <p:nvPicPr>
          <p:cNvPr id="178" name="image9.png" descr="image9.png"/>
          <p:cNvPicPr>
            <a:picLocks noChangeAspect="1"/>
          </p:cNvPicPr>
          <p:nvPr/>
        </p:nvPicPr>
        <p:blipFill>
          <a:blip r:embed="rId4"/>
          <a:stretch>
            <a:fillRect/>
          </a:stretch>
        </p:blipFill>
        <p:spPr>
          <a:xfrm>
            <a:off x="0" y="716742"/>
            <a:ext cx="8623300" cy="6224381"/>
          </a:xfrm>
          <a:prstGeom prst="rect">
            <a:avLst/>
          </a:prstGeom>
          <a:ln w="12700">
            <a:miter lim="400000"/>
          </a:ln>
          <a:effectLst>
            <a:outerShdw blurRad="63500" dist="50912" dir="2700000" rotWithShape="0">
              <a:srgbClr val="000000"/>
            </a:outerShdw>
          </a:effectLst>
        </p:spPr>
      </p:pic>
      <p:sp>
        <p:nvSpPr>
          <p:cNvPr id="179" name="Source: de Rahm &amp; Tolley, 2008"/>
          <p:cNvSpPr txBox="1"/>
          <p:nvPr/>
        </p:nvSpPr>
        <p:spPr>
          <a:xfrm>
            <a:off x="0" y="6575569"/>
            <a:ext cx="2612161" cy="282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Lst>
              <a:defRPr sz="1300">
                <a:solidFill>
                  <a:srgbClr val="FFFFFF"/>
                </a:solidFill>
              </a:defRPr>
            </a:lvl1pPr>
          </a:lstStyle>
          <a:p>
            <a:r>
              <a:rPr dirty="0"/>
              <a:t>Source: de Rahm &amp; Tolley, 2008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F073A-0815-97AE-8917-DAEEC29F71DE}"/>
              </a:ext>
            </a:extLst>
          </p:cNvPr>
          <p:cNvSpPr>
            <a:spLocks noGrp="1"/>
          </p:cNvSpPr>
          <p:nvPr>
            <p:ph type="title"/>
          </p:nvPr>
        </p:nvSpPr>
        <p:spPr/>
        <p:txBody>
          <a:bodyPr/>
          <a:lstStyle/>
          <a:p>
            <a:r>
              <a:rPr lang="pt-BR" dirty="0">
                <a:solidFill>
                  <a:srgbClr val="FF0000"/>
                </a:solidFill>
                <a:latin typeface="Algerian" panose="04020705040A02060702" pitchFamily="82" charset="0"/>
              </a:rPr>
              <a:t>                                Team</a:t>
            </a:r>
          </a:p>
        </p:txBody>
      </p:sp>
      <p:sp>
        <p:nvSpPr>
          <p:cNvPr id="3" name="Espaço Reservado para Conteúdo 2">
            <a:extLst>
              <a:ext uri="{FF2B5EF4-FFF2-40B4-BE49-F238E27FC236}">
                <a16:creationId xmlns:a16="http://schemas.microsoft.com/office/drawing/2014/main" id="{15D3C0A7-DE68-303E-E185-1BE49D4E4190}"/>
              </a:ext>
            </a:extLst>
          </p:cNvPr>
          <p:cNvSpPr>
            <a:spLocks noGrp="1"/>
          </p:cNvSpPr>
          <p:nvPr>
            <p:ph idx="1"/>
          </p:nvPr>
        </p:nvSpPr>
        <p:spPr>
          <a:xfrm>
            <a:off x="508000" y="1803400"/>
            <a:ext cx="11290300" cy="4940299"/>
          </a:xfrm>
        </p:spPr>
        <p:txBody>
          <a:bodyPr/>
          <a:lstStyle/>
          <a:p>
            <a:r>
              <a:rPr lang="pt-BR" sz="3200" dirty="0">
                <a:solidFill>
                  <a:srgbClr val="7030A0"/>
                </a:solidFill>
              </a:rPr>
              <a:t>Management: Elcio Abdalla, A. Queiroz, Bin Wang,  F. Abdalla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endParaRPr lang="pt-BR" sz="3200" dirty="0">
              <a:solidFill>
                <a:srgbClr val="7030A0"/>
              </a:solidFill>
            </a:endParaRPr>
          </a:p>
          <a:p>
            <a:r>
              <a:rPr lang="pt-BR" sz="3200" dirty="0" err="1">
                <a:solidFill>
                  <a:srgbClr val="7030A0"/>
                </a:solidFill>
              </a:rPr>
              <a:t>Builders</a:t>
            </a:r>
            <a:r>
              <a:rPr lang="pt-BR" sz="3200" dirty="0">
                <a:solidFill>
                  <a:srgbClr val="7030A0"/>
                </a:solidFill>
              </a:rPr>
              <a:t>: </a:t>
            </a:r>
            <a:r>
              <a:rPr lang="pt-BR" sz="3200" dirty="0" err="1">
                <a:solidFill>
                  <a:srgbClr val="7030A0"/>
                </a:solidFill>
              </a:rPr>
              <a:t>JiaJun</a:t>
            </a:r>
            <a:r>
              <a:rPr lang="pt-BR" sz="3200" dirty="0">
                <a:solidFill>
                  <a:srgbClr val="7030A0"/>
                </a:solidFill>
              </a:rPr>
              <a:t> Zhang, Chang Feng, Ricardo Landim, Alessandro Marins, João Rafael, Edmar Gurjão</a:t>
            </a:r>
          </a:p>
          <a:p>
            <a:r>
              <a:rPr lang="pt-BR" sz="3200" dirty="0" err="1">
                <a:solidFill>
                  <a:srgbClr val="7030A0"/>
                </a:solidFill>
              </a:rPr>
              <a:t>Members</a:t>
            </a:r>
            <a:r>
              <a:rPr lang="pt-BR" sz="3200" dirty="0">
                <a:solidFill>
                  <a:srgbClr val="7030A0"/>
                </a:solidFill>
              </a:rPr>
              <a:t> (USP): </a:t>
            </a:r>
            <a:r>
              <a:rPr lang="pt-BR" sz="3200" dirty="0" err="1">
                <a:solidFill>
                  <a:srgbClr val="7030A0"/>
                </a:solidFill>
              </a:rPr>
              <a:t>Jordany</a:t>
            </a:r>
            <a:r>
              <a:rPr lang="pt-BR" sz="3200" dirty="0">
                <a:solidFill>
                  <a:srgbClr val="7030A0"/>
                </a:solidFill>
              </a:rPr>
              <a:t> Vieira de Melo, Pablo Motta, Gabriel </a:t>
            </a:r>
            <a:r>
              <a:rPr lang="pt-BR" sz="3200" dirty="0" err="1">
                <a:solidFill>
                  <a:srgbClr val="7030A0"/>
                </a:solidFill>
              </a:rPr>
              <a:t>Hoerning</a:t>
            </a:r>
            <a:r>
              <a:rPr lang="pt-BR" sz="3200" dirty="0">
                <a:solidFill>
                  <a:srgbClr val="7030A0"/>
                </a:solidFill>
              </a:rPr>
              <a:t>, </a:t>
            </a:r>
            <a:r>
              <a:rPr lang="pt-BR" sz="3200" dirty="0" err="1">
                <a:solidFill>
                  <a:srgbClr val="7030A0"/>
                </a:solidFill>
              </a:rPr>
              <a:t>Eveling</a:t>
            </a:r>
            <a:r>
              <a:rPr lang="pt-BR" sz="3200" dirty="0">
                <a:solidFill>
                  <a:srgbClr val="7030A0"/>
                </a:solidFill>
              </a:rPr>
              <a:t> Costa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r>
              <a:rPr lang="pt-BR" sz="3200" dirty="0">
                <a:solidFill>
                  <a:srgbClr val="7030A0"/>
                </a:solidFill>
              </a:rPr>
              <a:t>.</a:t>
            </a:r>
          </a:p>
          <a:p>
            <a:r>
              <a:rPr lang="pt-BR" sz="3200" dirty="0">
                <a:solidFill>
                  <a:srgbClr val="7030A0"/>
                </a:solidFill>
              </a:rPr>
              <a:t>Other </a:t>
            </a:r>
            <a:r>
              <a:rPr lang="pt-BR" sz="3200" dirty="0" err="1">
                <a:solidFill>
                  <a:srgbClr val="7030A0"/>
                </a:solidFill>
              </a:rPr>
              <a:t>members</a:t>
            </a:r>
            <a:r>
              <a:rPr lang="pt-BR" sz="3200" dirty="0">
                <a:solidFill>
                  <a:srgbClr val="7030A0"/>
                </a:solidFill>
              </a:rPr>
              <a:t>: UFCG, INPE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r>
              <a:rPr lang="pt-BR" sz="3200" dirty="0">
                <a:solidFill>
                  <a:srgbClr val="7030A0"/>
                </a:solidFill>
              </a:rPr>
              <a:t> (</a:t>
            </a:r>
            <a:r>
              <a:rPr lang="pt-BR" sz="3200" dirty="0" err="1">
                <a:solidFill>
                  <a:srgbClr val="7030A0"/>
                </a:solidFill>
              </a:rPr>
              <a:t>Brazil</a:t>
            </a:r>
            <a:r>
              <a:rPr lang="pt-BR" sz="3200" dirty="0">
                <a:solidFill>
                  <a:srgbClr val="7030A0"/>
                </a:solidFill>
              </a:rPr>
              <a:t>), China (</a:t>
            </a:r>
            <a:r>
              <a:rPr lang="pt-BR" sz="3200" dirty="0" err="1">
                <a:solidFill>
                  <a:srgbClr val="7030A0"/>
                </a:solidFill>
              </a:rPr>
              <a:t>many</a:t>
            </a:r>
            <a:r>
              <a:rPr lang="pt-BR" sz="3200" dirty="0">
                <a:solidFill>
                  <a:srgbClr val="7030A0"/>
                </a:solidFill>
              </a:rPr>
              <a:t> </a:t>
            </a:r>
            <a:r>
              <a:rPr lang="pt-BR" sz="3200" dirty="0" err="1">
                <a:solidFill>
                  <a:srgbClr val="7030A0"/>
                </a:solidFill>
              </a:rPr>
              <a:t>Universities</a:t>
            </a:r>
            <a:r>
              <a:rPr lang="pt-BR" sz="3200" dirty="0">
                <a:solidFill>
                  <a:srgbClr val="7030A0"/>
                </a:solidFill>
              </a:rPr>
              <a:t> </a:t>
            </a:r>
            <a:r>
              <a:rPr lang="pt-BR" sz="3200" dirty="0" err="1">
                <a:solidFill>
                  <a:srgbClr val="7030A0"/>
                </a:solidFill>
              </a:rPr>
              <a:t>and</a:t>
            </a:r>
            <a:r>
              <a:rPr lang="pt-BR" sz="3200" dirty="0">
                <a:solidFill>
                  <a:srgbClr val="7030A0"/>
                </a:solidFill>
              </a:rPr>
              <a:t> </a:t>
            </a:r>
            <a:r>
              <a:rPr lang="pt-BR" sz="3200" dirty="0" err="1">
                <a:solidFill>
                  <a:srgbClr val="7030A0"/>
                </a:solidFill>
              </a:rPr>
              <a:t>companies</a:t>
            </a:r>
            <a:r>
              <a:rPr lang="pt-BR" sz="3200" dirty="0">
                <a:solidFill>
                  <a:srgbClr val="7030A0"/>
                </a:solidFill>
              </a:rPr>
              <a:t>), France, UK, Italy. </a:t>
            </a:r>
          </a:p>
          <a:p>
            <a:r>
              <a:rPr lang="pt-BR" sz="3200" dirty="0">
                <a:solidFill>
                  <a:srgbClr val="7030A0"/>
                </a:solidFill>
              </a:rPr>
              <a:t>Total: more </a:t>
            </a:r>
            <a:r>
              <a:rPr lang="pt-BR" sz="3200" dirty="0" err="1">
                <a:solidFill>
                  <a:srgbClr val="7030A0"/>
                </a:solidFill>
              </a:rPr>
              <a:t>than</a:t>
            </a:r>
            <a:r>
              <a:rPr lang="pt-BR" sz="3200" dirty="0">
                <a:solidFill>
                  <a:srgbClr val="7030A0"/>
                </a:solidFill>
              </a:rPr>
              <a:t> 80 </a:t>
            </a:r>
            <a:r>
              <a:rPr lang="pt-BR" sz="3200" dirty="0" err="1">
                <a:solidFill>
                  <a:srgbClr val="7030A0"/>
                </a:solidFill>
              </a:rPr>
              <a:t>members</a:t>
            </a:r>
            <a:endParaRPr lang="pt-BR" sz="3200" dirty="0">
              <a:solidFill>
                <a:srgbClr val="7030A0"/>
              </a:solidFill>
            </a:endParaRPr>
          </a:p>
          <a:p>
            <a:endParaRPr lang="pt-BR" dirty="0"/>
          </a:p>
        </p:txBody>
      </p:sp>
    </p:spTree>
    <p:extLst>
      <p:ext uri="{BB962C8B-B14F-4D97-AF65-F5344CB8AC3E}">
        <p14:creationId xmlns:p14="http://schemas.microsoft.com/office/powerpoint/2010/main" val="112943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lcio Abdalla-Interacting Dark Energy"/>
          <p:cNvSpPr txBox="1"/>
          <p:nvPr/>
        </p:nvSpPr>
        <p:spPr>
          <a:xfrm>
            <a:off x="1981200" y="6391682"/>
            <a:ext cx="27940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defTabSz="406085">
              <a:defRPr sz="1200">
                <a:solidFill>
                  <a:srgbClr val="FFFB00"/>
                </a:solidFill>
                <a:latin typeface="Times New Roman"/>
                <a:ea typeface="Times New Roman"/>
                <a:cs typeface="Times New Roman"/>
                <a:sym typeface="Times New Roman"/>
              </a:defRPr>
            </a:pPr>
            <a:r>
              <a:rPr sz="1200" dirty="0">
                <a:solidFill>
                  <a:srgbClr val="7030A0"/>
                </a:solidFill>
              </a:rPr>
              <a:t>Elcio Abdalla</a:t>
            </a:r>
            <a:r>
              <a:rPr sz="1200" i="1" dirty="0">
                <a:solidFill>
                  <a:srgbClr val="7030A0"/>
                </a:solidFill>
              </a:rPr>
              <a:t>-Interacting Dark</a:t>
            </a:r>
            <a:r>
              <a:rPr lang="pt-BR" sz="1200" i="1" dirty="0">
                <a:solidFill>
                  <a:srgbClr val="7030A0"/>
                </a:solidFill>
              </a:rPr>
              <a:t> </a:t>
            </a:r>
            <a:r>
              <a:rPr sz="1200" i="1" dirty="0">
                <a:solidFill>
                  <a:srgbClr val="7030A0"/>
                </a:solidFill>
              </a:rPr>
              <a:t>Energy</a:t>
            </a:r>
          </a:p>
        </p:txBody>
      </p:sp>
      <p:sp>
        <p:nvSpPr>
          <p:cNvPr id="151" name="Standard Cosmological Model Composition of the Universe"/>
          <p:cNvSpPr txBox="1"/>
          <p:nvPr/>
        </p:nvSpPr>
        <p:spPr>
          <a:xfrm>
            <a:off x="1981920" y="217246"/>
            <a:ext cx="8228160" cy="1061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0432FF"/>
                </a:solidFill>
                <a:latin typeface="Baskerville SemiBold"/>
                <a:ea typeface="Baskerville SemiBold"/>
                <a:cs typeface="Baskerville SemiBold"/>
                <a:sym typeface="Baskerville SemiBold"/>
              </a:defRPr>
            </a:pPr>
            <a:r>
              <a:rPr sz="4000"/>
              <a:t>Standard Cosmological Model</a:t>
            </a:r>
            <a:br>
              <a:rPr sz="4000"/>
            </a:br>
            <a:r>
              <a:rPr sz="2900"/>
              <a:t>Composition of the Universe</a:t>
            </a:r>
          </a:p>
        </p:txBody>
      </p:sp>
      <p:pic>
        <p:nvPicPr>
          <p:cNvPr id="152" name="image2.jpeg" descr="image2.jpeg"/>
          <p:cNvPicPr>
            <a:picLocks noChangeAspect="1"/>
          </p:cNvPicPr>
          <p:nvPr/>
        </p:nvPicPr>
        <p:blipFill>
          <a:blip r:embed="rId2"/>
          <a:srcRect l="1663" b="2271"/>
          <a:stretch>
            <a:fillRect/>
          </a:stretch>
        </p:blipFill>
        <p:spPr>
          <a:xfrm>
            <a:off x="1850881" y="1306218"/>
            <a:ext cx="8327521" cy="4735218"/>
          </a:xfrm>
          <a:prstGeom prst="rect">
            <a:avLst/>
          </a:prstGeom>
          <a:ln w="12700">
            <a:miter lim="400000"/>
          </a:ln>
          <a:effectLst>
            <a:outerShdw blurRad="63500" dist="50912" dir="2700000" rotWithShape="0">
              <a:srgbClr val="000000"/>
            </a:outerShdw>
          </a:effectLst>
        </p:spPr>
      </p:pic>
      <p:sp>
        <p:nvSpPr>
          <p:cNvPr id="153" name="http://en.wikipedia.org/wiki/Image:Cosmological_composition.jpg source and rights]"/>
          <p:cNvSpPr txBox="1"/>
          <p:nvPr/>
        </p:nvSpPr>
        <p:spPr>
          <a:xfrm>
            <a:off x="6096000" y="6419473"/>
            <a:ext cx="4399201" cy="221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 pos="2616200" algn="l"/>
                <a:tab pos="3276600" algn="l"/>
                <a:tab pos="3937000" algn="l"/>
              </a:tabLst>
              <a:defRPr sz="900">
                <a:solidFill>
                  <a:srgbClr val="FFFB00"/>
                </a:solidFill>
              </a:defRPr>
            </a:lvl1pPr>
          </a:lstStyle>
          <a:p>
            <a:r>
              <a:rPr dirty="0">
                <a:solidFill>
                  <a:srgbClr val="7030A0"/>
                </a:solidFill>
              </a:rPr>
              <a:t>http://en.wikipedia.org/wiki/Image:Cosmological_composition.jpg source and rights]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C666-E627-1EE6-5CF8-4A2D10893F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3480411-CDA1-EF6D-6069-E9CE64DC5709}"/>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Sector </a:t>
            </a:r>
            <a:r>
              <a:rPr lang="pt-BR" dirty="0" err="1">
                <a:latin typeface="Harlow Solid Italic" panose="04030604020F02020D02" pitchFamily="82" charset="0"/>
              </a:rPr>
              <a:t>Structure</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BCD20713-00D6-354C-878D-36FDA813AC8C}"/>
              </a:ext>
            </a:extLst>
          </p:cNvPr>
          <p:cNvSpPr>
            <a:spLocks noGrp="1"/>
          </p:cNvSpPr>
          <p:nvPr>
            <p:ph idx="1"/>
          </p:nvPr>
        </p:nvSpPr>
        <p:spPr/>
        <p:txBody>
          <a:bodyPr/>
          <a:lstStyle/>
          <a:p>
            <a:r>
              <a:rPr lang="pt-BR" dirty="0" err="1"/>
              <a:t>There</a:t>
            </a:r>
            <a:r>
              <a:rPr lang="pt-BR" dirty="0"/>
              <a:t> </a:t>
            </a:r>
            <a:r>
              <a:rPr lang="pt-BR" dirty="0" err="1"/>
              <a:t>is</a:t>
            </a:r>
            <a:r>
              <a:rPr lang="pt-BR" dirty="0"/>
              <a:t> no </a:t>
            </a:r>
            <a:r>
              <a:rPr lang="pt-BR" dirty="0" err="1"/>
              <a:t>established</a:t>
            </a:r>
            <a:r>
              <a:rPr lang="pt-BR" dirty="0"/>
              <a:t> model for </a:t>
            </a:r>
            <a:r>
              <a:rPr lang="pt-BR" dirty="0" err="1"/>
              <a:t>the</a:t>
            </a:r>
            <a:r>
              <a:rPr lang="pt-BR" dirty="0"/>
              <a:t> </a:t>
            </a:r>
            <a:r>
              <a:rPr lang="pt-BR" dirty="0" err="1"/>
              <a:t>Dark</a:t>
            </a:r>
            <a:r>
              <a:rPr lang="pt-BR" dirty="0"/>
              <a:t> Sector </a:t>
            </a:r>
            <a:r>
              <a:rPr lang="pt-BR" dirty="0" err="1"/>
              <a:t>based</a:t>
            </a:r>
            <a:r>
              <a:rPr lang="pt-BR" dirty="0"/>
              <a:t> </a:t>
            </a:r>
            <a:r>
              <a:rPr lang="pt-BR" dirty="0" err="1"/>
              <a:t>on</a:t>
            </a:r>
            <a:r>
              <a:rPr lang="pt-BR" dirty="0"/>
              <a:t> Field </a:t>
            </a:r>
            <a:r>
              <a:rPr lang="pt-BR" dirty="0" err="1"/>
              <a:t>Theory</a:t>
            </a:r>
            <a:endParaRPr lang="pt-BR" dirty="0"/>
          </a:p>
          <a:p>
            <a:r>
              <a:rPr lang="pt-BR" dirty="0" err="1"/>
              <a:t>Dark</a:t>
            </a:r>
            <a:r>
              <a:rPr lang="pt-BR" dirty="0"/>
              <a:t> Matter, </a:t>
            </a:r>
            <a:r>
              <a:rPr lang="pt-BR" dirty="0" err="1"/>
              <a:t>up</a:t>
            </a:r>
            <a:r>
              <a:rPr lang="pt-BR" dirty="0"/>
              <a:t> </a:t>
            </a:r>
            <a:r>
              <a:rPr lang="pt-BR" dirty="0" err="1"/>
              <a:t>to</a:t>
            </a:r>
            <a:r>
              <a:rPr lang="pt-BR" dirty="0"/>
              <a:t> </a:t>
            </a:r>
            <a:r>
              <a:rPr lang="pt-BR" dirty="0" err="1"/>
              <a:t>now</a:t>
            </a:r>
            <a:r>
              <a:rPr lang="pt-BR" dirty="0"/>
              <a:t>, </a:t>
            </a:r>
            <a:r>
              <a:rPr lang="pt-BR" dirty="0" err="1"/>
              <a:t>is</a:t>
            </a:r>
            <a:r>
              <a:rPr lang="pt-BR" dirty="0"/>
              <a:t> </a:t>
            </a:r>
            <a:r>
              <a:rPr lang="pt-BR" dirty="0" err="1"/>
              <a:t>seen</a:t>
            </a:r>
            <a:r>
              <a:rPr lang="pt-BR" dirty="0"/>
              <a:t> as </a:t>
            </a:r>
            <a:r>
              <a:rPr lang="pt-BR" dirty="0" err="1"/>
              <a:t>inert</a:t>
            </a:r>
            <a:r>
              <a:rPr lang="pt-BR" dirty="0"/>
              <a:t> </a:t>
            </a:r>
            <a:r>
              <a:rPr lang="pt-BR" dirty="0" err="1"/>
              <a:t>matter</a:t>
            </a:r>
            <a:r>
              <a:rPr lang="pt-BR" dirty="0"/>
              <a:t>, na </a:t>
            </a:r>
            <a:r>
              <a:rPr lang="pt-BR" dirty="0" err="1"/>
              <a:t>inert</a:t>
            </a:r>
            <a:r>
              <a:rPr lang="pt-BR" dirty="0"/>
              <a:t> transparente </a:t>
            </a:r>
            <a:r>
              <a:rPr lang="pt-BR" dirty="0" err="1"/>
              <a:t>liquid</a:t>
            </a:r>
            <a:r>
              <a:rPr lang="pt-BR" dirty="0"/>
              <a:t> </a:t>
            </a:r>
            <a:r>
              <a:rPr lang="pt-BR" dirty="0" err="1"/>
              <a:t>oblivious</a:t>
            </a:r>
            <a:r>
              <a:rPr lang="pt-BR" dirty="0"/>
              <a:t> </a:t>
            </a:r>
            <a:r>
              <a:rPr lang="pt-BR" dirty="0" err="1"/>
              <a:t>to</a:t>
            </a:r>
            <a:r>
              <a:rPr lang="pt-BR" dirty="0"/>
              <a:t> </a:t>
            </a:r>
            <a:r>
              <a:rPr lang="pt-BR" dirty="0" err="1"/>
              <a:t>touch</a:t>
            </a:r>
            <a:r>
              <a:rPr lang="pt-BR" dirty="0"/>
              <a:t> (no </a:t>
            </a:r>
            <a:r>
              <a:rPr lang="pt-BR" dirty="0" err="1"/>
              <a:t>electromagnetism</a:t>
            </a:r>
            <a:r>
              <a:rPr lang="pt-BR" dirty="0"/>
              <a:t>)</a:t>
            </a:r>
          </a:p>
          <a:p>
            <a:r>
              <a:rPr lang="pt-BR" dirty="0" err="1"/>
              <a:t>Dark</a:t>
            </a:r>
            <a:r>
              <a:rPr lang="pt-BR" dirty="0"/>
              <a:t> Energy </a:t>
            </a:r>
            <a:r>
              <a:rPr lang="pt-BR" dirty="0" err="1"/>
              <a:t>is</a:t>
            </a:r>
            <a:r>
              <a:rPr lang="pt-BR" dirty="0"/>
              <a:t> </a:t>
            </a:r>
            <a:r>
              <a:rPr lang="pt-BR" dirty="0" err="1"/>
              <a:t>just</a:t>
            </a:r>
            <a:r>
              <a:rPr lang="pt-BR" dirty="0"/>
              <a:t> a </a:t>
            </a:r>
            <a:r>
              <a:rPr lang="pt-BR" dirty="0" err="1"/>
              <a:t>cosmological</a:t>
            </a:r>
            <a:r>
              <a:rPr lang="pt-BR" dirty="0"/>
              <a:t> </a:t>
            </a:r>
            <a:r>
              <a:rPr lang="pt-BR" dirty="0" err="1"/>
              <a:t>constant</a:t>
            </a:r>
            <a:r>
              <a:rPr lang="pt-BR" dirty="0"/>
              <a:t>.</a:t>
            </a:r>
          </a:p>
          <a:p>
            <a:endParaRPr lang="en-US" dirty="0"/>
          </a:p>
        </p:txBody>
      </p:sp>
    </p:spTree>
    <p:extLst>
      <p:ext uri="{BB962C8B-B14F-4D97-AF65-F5344CB8AC3E}">
        <p14:creationId xmlns:p14="http://schemas.microsoft.com/office/powerpoint/2010/main" val="96574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609C4-A9A8-317A-E3BA-DEF1DAB5CD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0C03E8-C792-7B2E-910B-46EDDDFFA018}"/>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Dreaming Outloud Script Pro" panose="020F0502020204030204" pitchFamily="66" charset="0"/>
                <a:cs typeface="Dreaming Outloud Script Pro" panose="020F0502020204030204" pitchFamily="66" charset="0"/>
              </a:rPr>
              <a:t>                </a:t>
            </a:r>
            <a:r>
              <a:rPr lang="pt-BR" dirty="0">
                <a:latin typeface="Harlow Solid Italic" panose="04030604020F02020D02" pitchFamily="82" charset="0"/>
              </a:rPr>
              <a:t>The </a:t>
            </a:r>
            <a:r>
              <a:rPr lang="pt-BR" dirty="0" err="1">
                <a:latin typeface="Harlow Solid Italic" panose="04030604020F02020D02" pitchFamily="82" charset="0"/>
              </a:rPr>
              <a:t>Dark</a:t>
            </a:r>
            <a:r>
              <a:rPr lang="pt-BR" dirty="0">
                <a:latin typeface="Harlow Solid Italic" panose="04030604020F02020D02" pitchFamily="82" charset="0"/>
              </a:rPr>
              <a:t> Sector </a:t>
            </a:r>
            <a:r>
              <a:rPr lang="pt-BR" dirty="0" err="1">
                <a:latin typeface="Harlow Solid Italic" panose="04030604020F02020D02" pitchFamily="82" charset="0"/>
              </a:rPr>
              <a:t>Structure</a:t>
            </a:r>
            <a:endParaRPr lang="en-US" dirty="0">
              <a:latin typeface="Dreaming Outloud Script Pro" panose="020F0502020204030204" pitchFamily="66" charset="0"/>
              <a:cs typeface="Dreaming Outloud Script Pro" panose="020F0502020204030204" pitchFamily="66" charset="0"/>
            </a:endParaRPr>
          </a:p>
        </p:txBody>
      </p:sp>
      <p:sp>
        <p:nvSpPr>
          <p:cNvPr id="3" name="Espaço Reservado para Conteúdo 2">
            <a:extLst>
              <a:ext uri="{FF2B5EF4-FFF2-40B4-BE49-F238E27FC236}">
                <a16:creationId xmlns:a16="http://schemas.microsoft.com/office/drawing/2014/main" id="{E9E3E083-43C4-DBE0-1787-6D8F0BD598C9}"/>
              </a:ext>
            </a:extLst>
          </p:cNvPr>
          <p:cNvSpPr>
            <a:spLocks noGrp="1"/>
          </p:cNvSpPr>
          <p:nvPr>
            <p:ph idx="1"/>
          </p:nvPr>
        </p:nvSpPr>
        <p:spPr/>
        <p:txBody>
          <a:bodyPr/>
          <a:lstStyle/>
          <a:p>
            <a:r>
              <a:rPr lang="pt-BR" dirty="0" err="1"/>
              <a:t>Possibilities</a:t>
            </a:r>
            <a:r>
              <a:rPr lang="pt-BR" dirty="0"/>
              <a:t> </a:t>
            </a:r>
            <a:r>
              <a:rPr lang="pt-BR" dirty="0" err="1"/>
              <a:t>already</a:t>
            </a:r>
            <a:r>
              <a:rPr lang="pt-BR" dirty="0"/>
              <a:t> </a:t>
            </a:r>
            <a:r>
              <a:rPr lang="pt-BR" dirty="0" err="1"/>
              <a:t>considered</a:t>
            </a:r>
            <a:endParaRPr lang="pt-BR" dirty="0"/>
          </a:p>
          <a:p>
            <a:r>
              <a:rPr lang="pt-BR" dirty="0"/>
              <a:t>1. DM as a </a:t>
            </a:r>
            <a:r>
              <a:rPr lang="pt-BR" dirty="0" err="1"/>
              <a:t>fluid</a:t>
            </a:r>
            <a:r>
              <a:rPr lang="pt-BR" dirty="0"/>
              <a:t> </a:t>
            </a:r>
            <a:r>
              <a:rPr lang="pt-BR" dirty="0" err="1"/>
              <a:t>with</a:t>
            </a:r>
            <a:r>
              <a:rPr lang="pt-BR" dirty="0"/>
              <a:t> zero </a:t>
            </a:r>
            <a:r>
              <a:rPr lang="pt-BR" dirty="0" err="1"/>
              <a:t>pressure</a:t>
            </a:r>
            <a:endParaRPr lang="pt-BR" dirty="0"/>
          </a:p>
          <a:p>
            <a:r>
              <a:rPr lang="pt-BR" dirty="0"/>
              <a:t>2. DE as a </a:t>
            </a:r>
            <a:r>
              <a:rPr lang="pt-BR" dirty="0" err="1"/>
              <a:t>fluid</a:t>
            </a:r>
            <a:r>
              <a:rPr lang="pt-BR" dirty="0"/>
              <a:t> </a:t>
            </a:r>
            <a:r>
              <a:rPr lang="pt-BR" dirty="0" err="1"/>
              <a:t>with</a:t>
            </a:r>
            <a:r>
              <a:rPr lang="pt-BR" dirty="0"/>
              <a:t> </a:t>
            </a:r>
            <a:r>
              <a:rPr lang="pt-BR" dirty="0" err="1"/>
              <a:t>pressure</a:t>
            </a:r>
            <a:r>
              <a:rPr lang="pt-BR" dirty="0"/>
              <a:t> </a:t>
            </a:r>
            <a:r>
              <a:rPr lang="pt-BR" dirty="0" err="1"/>
              <a:t>equal</a:t>
            </a:r>
            <a:r>
              <a:rPr lang="pt-BR" dirty="0"/>
              <a:t> </a:t>
            </a:r>
            <a:r>
              <a:rPr lang="pt-BR" dirty="0" err="1"/>
              <a:t>to</a:t>
            </a:r>
            <a:r>
              <a:rPr lang="pt-BR" dirty="0"/>
              <a:t> </a:t>
            </a:r>
            <a:r>
              <a:rPr lang="pt-BR" dirty="0" err="1"/>
              <a:t>minus</a:t>
            </a:r>
            <a:r>
              <a:rPr lang="pt-BR" dirty="0"/>
              <a:t> </a:t>
            </a:r>
            <a:r>
              <a:rPr lang="pt-BR" dirty="0" err="1"/>
              <a:t>the</a:t>
            </a:r>
            <a:r>
              <a:rPr lang="pt-BR" dirty="0"/>
              <a:t> </a:t>
            </a:r>
            <a:r>
              <a:rPr lang="pt-BR" dirty="0" err="1"/>
              <a:t>density</a:t>
            </a:r>
            <a:r>
              <a:rPr lang="pt-BR" dirty="0"/>
              <a:t> (Cosmo </a:t>
            </a:r>
            <a:r>
              <a:rPr lang="pt-BR" dirty="0" err="1"/>
              <a:t>Const</a:t>
            </a:r>
            <a:r>
              <a:rPr lang="pt-BR" dirty="0"/>
              <a:t>)</a:t>
            </a:r>
          </a:p>
          <a:p>
            <a:r>
              <a:rPr lang="pt-BR" dirty="0"/>
              <a:t>3. DE as a </a:t>
            </a:r>
            <a:r>
              <a:rPr lang="pt-BR" dirty="0" err="1"/>
              <a:t>fluid</a:t>
            </a:r>
            <a:r>
              <a:rPr lang="pt-BR" dirty="0"/>
              <a:t> </a:t>
            </a:r>
            <a:r>
              <a:rPr lang="pt-BR" dirty="0" err="1"/>
              <a:t>with</a:t>
            </a:r>
            <a:r>
              <a:rPr lang="pt-BR" dirty="0"/>
              <a:t> negative </a:t>
            </a:r>
            <a:r>
              <a:rPr lang="pt-BR" dirty="0" err="1"/>
              <a:t>pressure</a:t>
            </a:r>
            <a:r>
              <a:rPr lang="pt-BR" dirty="0"/>
              <a:t>. </a:t>
            </a:r>
            <a:r>
              <a:rPr lang="pt-BR" dirty="0" err="1"/>
              <a:t>Equation</a:t>
            </a:r>
            <a:r>
              <a:rPr lang="pt-BR" dirty="0"/>
              <a:t> </a:t>
            </a:r>
            <a:r>
              <a:rPr lang="pt-BR" dirty="0" err="1"/>
              <a:t>of</a:t>
            </a:r>
            <a:r>
              <a:rPr lang="pt-BR" dirty="0"/>
              <a:t> </a:t>
            </a:r>
            <a:r>
              <a:rPr lang="pt-BR" dirty="0" err="1"/>
              <a:t>state</a:t>
            </a:r>
            <a:endParaRPr lang="pt-BR" dirty="0"/>
          </a:p>
          <a:p>
            <a:endParaRPr lang="pt-BR" dirty="0"/>
          </a:p>
          <a:p>
            <a:r>
              <a:rPr lang="pt-BR" dirty="0"/>
              <a:t>p=-</a:t>
            </a:r>
            <a:r>
              <a:rPr lang="az-Cyrl-AZ" dirty="0"/>
              <a:t>ꙍ</a:t>
            </a:r>
            <a:r>
              <a:rPr lang="el-GR" dirty="0"/>
              <a:t>ρ</a:t>
            </a:r>
            <a:r>
              <a:rPr lang="pt-BR" dirty="0"/>
              <a:t>, </a:t>
            </a:r>
            <a:r>
              <a:rPr lang="pt-BR" dirty="0" err="1"/>
              <a:t>where</a:t>
            </a:r>
            <a:r>
              <a:rPr lang="pt-BR" dirty="0"/>
              <a:t> </a:t>
            </a:r>
            <a:r>
              <a:rPr lang="az-Cyrl-AZ" dirty="0"/>
              <a:t>ꙍ</a:t>
            </a:r>
            <a:r>
              <a:rPr lang="pt-BR" dirty="0"/>
              <a:t> </a:t>
            </a:r>
            <a:r>
              <a:rPr lang="pt-BR" dirty="0" err="1"/>
              <a:t>is</a:t>
            </a:r>
            <a:r>
              <a:rPr lang="pt-BR" dirty="0"/>
              <a:t> </a:t>
            </a:r>
            <a:r>
              <a:rPr lang="pt-BR" dirty="0" err="1"/>
              <a:t>also</a:t>
            </a:r>
            <a:r>
              <a:rPr lang="pt-BR" dirty="0"/>
              <a:t> </a:t>
            </a:r>
            <a:r>
              <a:rPr lang="pt-BR" dirty="0" err="1"/>
              <a:t>called</a:t>
            </a:r>
            <a:r>
              <a:rPr lang="pt-BR" dirty="0"/>
              <a:t> </a:t>
            </a:r>
            <a:r>
              <a:rPr lang="pt-BR" dirty="0" err="1"/>
              <a:t>equation</a:t>
            </a:r>
            <a:r>
              <a:rPr lang="pt-BR" dirty="0"/>
              <a:t> </a:t>
            </a:r>
            <a:r>
              <a:rPr lang="pt-BR" dirty="0" err="1"/>
              <a:t>of</a:t>
            </a:r>
            <a:r>
              <a:rPr lang="pt-BR" dirty="0"/>
              <a:t> </a:t>
            </a:r>
            <a:r>
              <a:rPr lang="pt-BR" dirty="0" err="1"/>
              <a:t>state</a:t>
            </a:r>
            <a:r>
              <a:rPr lang="pt-BR" dirty="0"/>
              <a:t> </a:t>
            </a:r>
            <a:r>
              <a:rPr lang="pt-BR" dirty="0" err="1"/>
              <a:t>parameter</a:t>
            </a:r>
            <a:r>
              <a:rPr lang="pt-BR" dirty="0"/>
              <a:t>. For 1/3&lt;</a:t>
            </a:r>
            <a:r>
              <a:rPr lang="az-Cyrl-AZ" dirty="0"/>
              <a:t> ꙍ</a:t>
            </a:r>
            <a:r>
              <a:rPr lang="pt-BR" dirty="0"/>
              <a:t>&lt;1 </a:t>
            </a:r>
            <a:r>
              <a:rPr lang="pt-BR" dirty="0" err="1"/>
              <a:t>the</a:t>
            </a:r>
            <a:r>
              <a:rPr lang="pt-BR" dirty="0"/>
              <a:t> </a:t>
            </a:r>
            <a:r>
              <a:rPr lang="pt-BR" dirty="0" err="1"/>
              <a:t>gravitational</a:t>
            </a:r>
            <a:r>
              <a:rPr lang="pt-BR" dirty="0"/>
              <a:t> </a:t>
            </a:r>
            <a:r>
              <a:rPr lang="pt-BR" dirty="0" err="1"/>
              <a:t>solution</a:t>
            </a:r>
            <a:r>
              <a:rPr lang="pt-BR" dirty="0"/>
              <a:t> </a:t>
            </a:r>
            <a:r>
              <a:rPr lang="pt-BR" dirty="0" err="1"/>
              <a:t>is</a:t>
            </a:r>
            <a:r>
              <a:rPr lang="pt-BR" dirty="0"/>
              <a:t> in </a:t>
            </a:r>
            <a:r>
              <a:rPr lang="pt-BR" dirty="0" err="1"/>
              <a:t>accelerating</a:t>
            </a:r>
            <a:r>
              <a:rPr lang="pt-BR" dirty="0"/>
              <a:t> </a:t>
            </a:r>
            <a:r>
              <a:rPr lang="pt-BR" dirty="0" err="1"/>
              <a:t>expansion</a:t>
            </a:r>
            <a:endParaRPr lang="en-US" dirty="0"/>
          </a:p>
        </p:txBody>
      </p:sp>
    </p:spTree>
    <p:extLst>
      <p:ext uri="{BB962C8B-B14F-4D97-AF65-F5344CB8AC3E}">
        <p14:creationId xmlns:p14="http://schemas.microsoft.com/office/powerpoint/2010/main" val="3111956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9CB51-818F-526F-7902-3226B5B16E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AF5D65-E6D7-0F38-020C-D8A52CD0923F}"/>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t>                      </a:t>
            </a:r>
            <a:r>
              <a:rPr lang="pt-BR" dirty="0" err="1">
                <a:latin typeface="Dreaming Outloud Script Pro" panose="03050502040304050704" pitchFamily="66" charset="0"/>
                <a:cs typeface="Dreaming Outloud Script Pro" panose="03050502040304050704" pitchFamily="66" charset="0"/>
              </a:rPr>
              <a:t>Precision</a:t>
            </a:r>
            <a:r>
              <a:rPr lang="pt-BR" dirty="0">
                <a:latin typeface="Dreaming Outloud Script Pro" panose="03050502040304050704" pitchFamily="66" charset="0"/>
                <a:cs typeface="Dreaming Outloud Script Pro" panose="03050502040304050704" pitchFamily="66" charset="0"/>
              </a:rPr>
              <a:t> </a:t>
            </a:r>
            <a:r>
              <a:rPr lang="pt-BR" dirty="0" err="1">
                <a:latin typeface="Dreaming Outloud Script Pro" panose="03050502040304050704" pitchFamily="66" charset="0"/>
                <a:cs typeface="Dreaming Outloud Script Pro" panose="03050502040304050704" pitchFamily="66" charset="0"/>
              </a:rPr>
              <a:t>Cosmology</a:t>
            </a:r>
            <a:endParaRPr lang="en-US" dirty="0">
              <a:latin typeface="Dreaming Outloud Script Pro" panose="03050502040304050704" pitchFamily="66" charset="0"/>
              <a:cs typeface="Dreaming Outloud Script Pro" panose="03050502040304050704" pitchFamily="66" charset="0"/>
            </a:endParaRPr>
          </a:p>
        </p:txBody>
      </p:sp>
      <p:sp>
        <p:nvSpPr>
          <p:cNvPr id="3" name="Espaço Reservado para Conteúdo 2">
            <a:extLst>
              <a:ext uri="{FF2B5EF4-FFF2-40B4-BE49-F238E27FC236}">
                <a16:creationId xmlns:a16="http://schemas.microsoft.com/office/drawing/2014/main" id="{46459007-8AB4-B745-F51D-2E1345E139E2}"/>
              </a:ext>
            </a:extLst>
          </p:cNvPr>
          <p:cNvSpPr>
            <a:spLocks noGrp="1"/>
          </p:cNvSpPr>
          <p:nvPr>
            <p:ph idx="1"/>
          </p:nvPr>
        </p:nvSpPr>
        <p:spPr/>
        <p:txBody>
          <a:bodyPr/>
          <a:lstStyle/>
          <a:p>
            <a:r>
              <a:rPr lang="pt-BR" dirty="0"/>
              <a:t>The </a:t>
            </a:r>
            <a:r>
              <a:rPr lang="pt-BR" dirty="0" err="1"/>
              <a:t>way</a:t>
            </a:r>
            <a:r>
              <a:rPr lang="pt-BR" dirty="0"/>
              <a:t> </a:t>
            </a:r>
            <a:r>
              <a:rPr lang="pt-BR" dirty="0" err="1"/>
              <a:t>to</a:t>
            </a:r>
            <a:r>
              <a:rPr lang="pt-BR" dirty="0"/>
              <a:t> </a:t>
            </a:r>
            <a:r>
              <a:rPr lang="pt-BR" dirty="0" err="1"/>
              <a:t>establish</a:t>
            </a:r>
            <a:r>
              <a:rPr lang="pt-BR" dirty="0"/>
              <a:t> </a:t>
            </a:r>
            <a:r>
              <a:rPr lang="pt-BR" dirty="0" err="1"/>
              <a:t>facts</a:t>
            </a:r>
            <a:r>
              <a:rPr lang="pt-BR" dirty="0"/>
              <a:t> </a:t>
            </a:r>
            <a:r>
              <a:rPr lang="pt-BR" dirty="0" err="1"/>
              <a:t>is</a:t>
            </a:r>
            <a:r>
              <a:rPr lang="pt-BR" dirty="0"/>
              <a:t> via </a:t>
            </a:r>
            <a:r>
              <a:rPr lang="pt-BR" dirty="0" err="1"/>
              <a:t>Precision</a:t>
            </a:r>
            <a:r>
              <a:rPr lang="pt-BR" dirty="0"/>
              <a:t> </a:t>
            </a:r>
            <a:r>
              <a:rPr lang="pt-BR" dirty="0" err="1"/>
              <a:t>Cosmology</a:t>
            </a:r>
            <a:r>
              <a:rPr lang="pt-BR" dirty="0"/>
              <a:t>.</a:t>
            </a:r>
            <a:endParaRPr lang="en-US" dirty="0"/>
          </a:p>
        </p:txBody>
      </p:sp>
      <mc:AlternateContent xmlns:mc="http://schemas.openxmlformats.org/markup-compatibility/2006" xmlns:p14="http://schemas.microsoft.com/office/powerpoint/2010/main">
        <mc:Choice Requires="p14">
          <p:contentPart p14:bwMode="auto" r:id="rId2">
            <p14:nvContentPartPr>
              <p14:cNvPr id="4" name="Tinta 3">
                <a:extLst>
                  <a:ext uri="{FF2B5EF4-FFF2-40B4-BE49-F238E27FC236}">
                    <a16:creationId xmlns:a16="http://schemas.microsoft.com/office/drawing/2014/main" id="{FB7EB1A0-2AF7-7129-164E-5D11A2B057F7}"/>
                  </a:ext>
                </a:extLst>
              </p14:cNvPr>
              <p14:cNvContentPartPr/>
              <p14:nvPr/>
            </p14:nvContentPartPr>
            <p14:xfrm>
              <a:off x="12570899" y="5139975"/>
              <a:ext cx="3240" cy="9000"/>
            </p14:xfrm>
          </p:contentPart>
        </mc:Choice>
        <mc:Fallback xmlns="">
          <p:pic>
            <p:nvPicPr>
              <p:cNvPr id="4" name="Tinta 3">
                <a:extLst>
                  <a:ext uri="{FF2B5EF4-FFF2-40B4-BE49-F238E27FC236}">
                    <a16:creationId xmlns:a16="http://schemas.microsoft.com/office/drawing/2014/main" id="{FB7EB1A0-2AF7-7129-164E-5D11A2B057F7}"/>
                  </a:ext>
                </a:extLst>
              </p:cNvPr>
              <p:cNvPicPr/>
              <p:nvPr/>
            </p:nvPicPr>
            <p:blipFill>
              <a:blip r:embed="rId3"/>
              <a:stretch>
                <a:fillRect/>
              </a:stretch>
            </p:blipFill>
            <p:spPr>
              <a:xfrm>
                <a:off x="12534899" y="5104335"/>
                <a:ext cx="74880" cy="80640"/>
              </a:xfrm>
              <a:prstGeom prst="rect">
                <a:avLst/>
              </a:prstGeom>
            </p:spPr>
          </p:pic>
        </mc:Fallback>
      </mc:AlternateContent>
      <p:grpSp>
        <p:nvGrpSpPr>
          <p:cNvPr id="20" name="Agrupar 19">
            <a:extLst>
              <a:ext uri="{FF2B5EF4-FFF2-40B4-BE49-F238E27FC236}">
                <a16:creationId xmlns:a16="http://schemas.microsoft.com/office/drawing/2014/main" id="{53F6F0BA-8588-4AA2-C416-8B37E0B25AF4}"/>
              </a:ext>
            </a:extLst>
          </p:cNvPr>
          <p:cNvGrpSpPr/>
          <p:nvPr/>
        </p:nvGrpSpPr>
        <p:grpSpPr>
          <a:xfrm>
            <a:off x="2480067" y="2603415"/>
            <a:ext cx="899640" cy="569520"/>
            <a:chOff x="2480067" y="2603415"/>
            <a:chExt cx="899640" cy="56952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F2A9A5BA-F8E1-5924-A294-062D05C139F9}"/>
                    </a:ext>
                  </a:extLst>
                </p14:cNvPr>
                <p14:cNvContentPartPr/>
                <p14:nvPr/>
              </p14:nvContentPartPr>
              <p14:xfrm>
                <a:off x="2480067" y="2603415"/>
                <a:ext cx="279360" cy="564840"/>
              </p14:xfrm>
            </p:contentPart>
          </mc:Choice>
          <mc:Fallback xmlns="">
            <p:pic>
              <p:nvPicPr>
                <p:cNvPr id="5" name="Tinta 4">
                  <a:extLst>
                    <a:ext uri="{FF2B5EF4-FFF2-40B4-BE49-F238E27FC236}">
                      <a16:creationId xmlns:a16="http://schemas.microsoft.com/office/drawing/2014/main" id="{F2A9A5BA-F8E1-5924-A294-062D05C139F9}"/>
                    </a:ext>
                  </a:extLst>
                </p:cNvPr>
                <p:cNvPicPr/>
                <p:nvPr/>
              </p:nvPicPr>
              <p:blipFill>
                <a:blip r:embed="rId5"/>
                <a:stretch>
                  <a:fillRect/>
                </a:stretch>
              </p:blipFill>
              <p:spPr>
                <a:xfrm>
                  <a:off x="2444427" y="2567415"/>
                  <a:ext cx="351000" cy="63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2C132781-9642-B0E5-3945-EF0941E1965A}"/>
                    </a:ext>
                  </a:extLst>
                </p14:cNvPr>
                <p14:cNvContentPartPr/>
                <p14:nvPr/>
              </p14:nvContentPartPr>
              <p14:xfrm>
                <a:off x="2937627" y="2885655"/>
                <a:ext cx="140760" cy="287280"/>
              </p14:xfrm>
            </p:contentPart>
          </mc:Choice>
          <mc:Fallback xmlns="">
            <p:pic>
              <p:nvPicPr>
                <p:cNvPr id="6" name="Tinta 5">
                  <a:extLst>
                    <a:ext uri="{FF2B5EF4-FFF2-40B4-BE49-F238E27FC236}">
                      <a16:creationId xmlns:a16="http://schemas.microsoft.com/office/drawing/2014/main" id="{2C132781-9642-B0E5-3945-EF0941E1965A}"/>
                    </a:ext>
                  </a:extLst>
                </p:cNvPr>
                <p:cNvPicPr/>
                <p:nvPr/>
              </p:nvPicPr>
              <p:blipFill>
                <a:blip r:embed="rId7"/>
                <a:stretch>
                  <a:fillRect/>
                </a:stretch>
              </p:blipFill>
              <p:spPr>
                <a:xfrm>
                  <a:off x="2901627" y="2849655"/>
                  <a:ext cx="212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1139CEDA-7122-E7AC-0338-25BB5BCBA29F}"/>
                    </a:ext>
                  </a:extLst>
                </p14:cNvPr>
                <p14:cNvContentPartPr/>
                <p14:nvPr/>
              </p14:nvContentPartPr>
              <p14:xfrm>
                <a:off x="3262347" y="2857575"/>
                <a:ext cx="117360" cy="155520"/>
              </p14:xfrm>
            </p:contentPart>
          </mc:Choice>
          <mc:Fallback xmlns="">
            <p:pic>
              <p:nvPicPr>
                <p:cNvPr id="7" name="Tinta 6">
                  <a:extLst>
                    <a:ext uri="{FF2B5EF4-FFF2-40B4-BE49-F238E27FC236}">
                      <a16:creationId xmlns:a16="http://schemas.microsoft.com/office/drawing/2014/main" id="{1139CEDA-7122-E7AC-0338-25BB5BCBA29F}"/>
                    </a:ext>
                  </a:extLst>
                </p:cNvPr>
                <p:cNvPicPr/>
                <p:nvPr/>
              </p:nvPicPr>
              <p:blipFill>
                <a:blip r:embed="rId9"/>
                <a:stretch>
                  <a:fillRect/>
                </a:stretch>
              </p:blipFill>
              <p:spPr>
                <a:xfrm>
                  <a:off x="3226707" y="2821935"/>
                  <a:ext cx="189000" cy="227160"/>
                </a:xfrm>
                <a:prstGeom prst="rect">
                  <a:avLst/>
                </a:prstGeom>
              </p:spPr>
            </p:pic>
          </mc:Fallback>
        </mc:AlternateContent>
      </p:grpSp>
      <p:grpSp>
        <p:nvGrpSpPr>
          <p:cNvPr id="19" name="Agrupar 18">
            <a:extLst>
              <a:ext uri="{FF2B5EF4-FFF2-40B4-BE49-F238E27FC236}">
                <a16:creationId xmlns:a16="http://schemas.microsoft.com/office/drawing/2014/main" id="{F08C048D-B165-09A6-E0A7-614FA535294F}"/>
              </a:ext>
            </a:extLst>
          </p:cNvPr>
          <p:cNvGrpSpPr/>
          <p:nvPr/>
        </p:nvGrpSpPr>
        <p:grpSpPr>
          <a:xfrm>
            <a:off x="3618027" y="2690175"/>
            <a:ext cx="202320" cy="170640"/>
            <a:chOff x="3618027" y="2690175"/>
            <a:chExt cx="202320" cy="170640"/>
          </a:xfrm>
        </p:grpSpPr>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577FE619-4968-CD39-7DAE-A07F5782E22C}"/>
                    </a:ext>
                  </a:extLst>
                </p14:cNvPr>
                <p14:cNvContentPartPr/>
                <p14:nvPr/>
              </p14:nvContentPartPr>
              <p14:xfrm>
                <a:off x="3618027" y="2690175"/>
                <a:ext cx="202320" cy="30600"/>
              </p14:xfrm>
            </p:contentPart>
          </mc:Choice>
          <mc:Fallback xmlns="">
            <p:pic>
              <p:nvPicPr>
                <p:cNvPr id="8" name="Tinta 7">
                  <a:extLst>
                    <a:ext uri="{FF2B5EF4-FFF2-40B4-BE49-F238E27FC236}">
                      <a16:creationId xmlns:a16="http://schemas.microsoft.com/office/drawing/2014/main" id="{577FE619-4968-CD39-7DAE-A07F5782E22C}"/>
                    </a:ext>
                  </a:extLst>
                </p:cNvPr>
                <p:cNvPicPr/>
                <p:nvPr/>
              </p:nvPicPr>
              <p:blipFill>
                <a:blip r:embed="rId11"/>
                <a:stretch>
                  <a:fillRect/>
                </a:stretch>
              </p:blipFill>
              <p:spPr>
                <a:xfrm>
                  <a:off x="3582027" y="2654535"/>
                  <a:ext cx="273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398CC930-CFBC-AB53-2659-5F39D3F604BE}"/>
                    </a:ext>
                  </a:extLst>
                </p14:cNvPr>
                <p14:cNvContentPartPr/>
                <p14:nvPr/>
              </p14:nvContentPartPr>
              <p14:xfrm>
                <a:off x="3635307" y="2793495"/>
                <a:ext cx="167760" cy="67320"/>
              </p14:xfrm>
            </p:contentPart>
          </mc:Choice>
          <mc:Fallback xmlns="">
            <p:pic>
              <p:nvPicPr>
                <p:cNvPr id="9" name="Tinta 8">
                  <a:extLst>
                    <a:ext uri="{FF2B5EF4-FFF2-40B4-BE49-F238E27FC236}">
                      <a16:creationId xmlns:a16="http://schemas.microsoft.com/office/drawing/2014/main" id="{398CC930-CFBC-AB53-2659-5F39D3F604BE}"/>
                    </a:ext>
                  </a:extLst>
                </p:cNvPr>
                <p:cNvPicPr/>
                <p:nvPr/>
              </p:nvPicPr>
              <p:blipFill>
                <a:blip r:embed="rId13"/>
                <a:stretch>
                  <a:fillRect/>
                </a:stretch>
              </p:blipFill>
              <p:spPr>
                <a:xfrm>
                  <a:off x="3599307" y="2757855"/>
                  <a:ext cx="239400" cy="138960"/>
                </a:xfrm>
                <a:prstGeom prst="rect">
                  <a:avLst/>
                </a:prstGeom>
              </p:spPr>
            </p:pic>
          </mc:Fallback>
        </mc:AlternateContent>
      </p:grpSp>
      <p:grpSp>
        <p:nvGrpSpPr>
          <p:cNvPr id="18" name="Agrupar 17">
            <a:extLst>
              <a:ext uri="{FF2B5EF4-FFF2-40B4-BE49-F238E27FC236}">
                <a16:creationId xmlns:a16="http://schemas.microsoft.com/office/drawing/2014/main" id="{65B24B06-B148-D49A-BC51-933DE607B03B}"/>
              </a:ext>
            </a:extLst>
          </p:cNvPr>
          <p:cNvGrpSpPr/>
          <p:nvPr/>
        </p:nvGrpSpPr>
        <p:grpSpPr>
          <a:xfrm>
            <a:off x="4425867" y="2356815"/>
            <a:ext cx="1190160" cy="864000"/>
            <a:chOff x="4425867" y="2356815"/>
            <a:chExt cx="1190160" cy="864000"/>
          </a:xfrm>
        </p:grpSpPr>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BDFC78FA-FE43-9F63-3C55-554F3D0D7B51}"/>
                    </a:ext>
                  </a:extLst>
                </p14:cNvPr>
                <p14:cNvContentPartPr/>
                <p14:nvPr/>
              </p14:nvContentPartPr>
              <p14:xfrm>
                <a:off x="4425867" y="2625375"/>
                <a:ext cx="230760" cy="595440"/>
              </p14:xfrm>
            </p:contentPart>
          </mc:Choice>
          <mc:Fallback xmlns="">
            <p:pic>
              <p:nvPicPr>
                <p:cNvPr id="10" name="Tinta 9">
                  <a:extLst>
                    <a:ext uri="{FF2B5EF4-FFF2-40B4-BE49-F238E27FC236}">
                      <a16:creationId xmlns:a16="http://schemas.microsoft.com/office/drawing/2014/main" id="{BDFC78FA-FE43-9F63-3C55-554F3D0D7B51}"/>
                    </a:ext>
                  </a:extLst>
                </p:cNvPr>
                <p:cNvPicPr/>
                <p:nvPr/>
              </p:nvPicPr>
              <p:blipFill>
                <a:blip r:embed="rId15"/>
                <a:stretch>
                  <a:fillRect/>
                </a:stretch>
              </p:blipFill>
              <p:spPr>
                <a:xfrm>
                  <a:off x="4389867" y="2589735"/>
                  <a:ext cx="3024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CEFF1D54-E1C3-84DB-66AF-75CFED1A9033}"/>
                    </a:ext>
                  </a:extLst>
                </p14:cNvPr>
                <p14:cNvContentPartPr/>
                <p14:nvPr/>
              </p14:nvContentPartPr>
              <p14:xfrm>
                <a:off x="4829067" y="2871255"/>
                <a:ext cx="52200" cy="276840"/>
              </p14:xfrm>
            </p:contentPart>
          </mc:Choice>
          <mc:Fallback xmlns="">
            <p:pic>
              <p:nvPicPr>
                <p:cNvPr id="11" name="Tinta 10">
                  <a:extLst>
                    <a:ext uri="{FF2B5EF4-FFF2-40B4-BE49-F238E27FC236}">
                      <a16:creationId xmlns:a16="http://schemas.microsoft.com/office/drawing/2014/main" id="{CEFF1D54-E1C3-84DB-66AF-75CFED1A9033}"/>
                    </a:ext>
                  </a:extLst>
                </p:cNvPr>
                <p:cNvPicPr/>
                <p:nvPr/>
              </p:nvPicPr>
              <p:blipFill>
                <a:blip r:embed="rId17"/>
                <a:stretch>
                  <a:fillRect/>
                </a:stretch>
              </p:blipFill>
              <p:spPr>
                <a:xfrm>
                  <a:off x="4793067" y="2835255"/>
                  <a:ext cx="1238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C6F7414C-B922-E4C0-49BC-228430C2F32B}"/>
                    </a:ext>
                  </a:extLst>
                </p14:cNvPr>
                <p14:cNvContentPartPr/>
                <p14:nvPr/>
              </p14:nvContentPartPr>
              <p14:xfrm>
                <a:off x="4794507" y="2885295"/>
                <a:ext cx="195120" cy="69840"/>
              </p14:xfrm>
            </p:contentPart>
          </mc:Choice>
          <mc:Fallback xmlns="">
            <p:pic>
              <p:nvPicPr>
                <p:cNvPr id="12" name="Tinta 11">
                  <a:extLst>
                    <a:ext uri="{FF2B5EF4-FFF2-40B4-BE49-F238E27FC236}">
                      <a16:creationId xmlns:a16="http://schemas.microsoft.com/office/drawing/2014/main" id="{C6F7414C-B922-E4C0-49BC-228430C2F32B}"/>
                    </a:ext>
                  </a:extLst>
                </p:cNvPr>
                <p:cNvPicPr/>
                <p:nvPr/>
              </p:nvPicPr>
              <p:blipFill>
                <a:blip r:embed="rId19"/>
                <a:stretch>
                  <a:fillRect/>
                </a:stretch>
              </p:blipFill>
              <p:spPr>
                <a:xfrm>
                  <a:off x="4758867" y="2849295"/>
                  <a:ext cx="266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1DE8349A-A240-291B-AFF8-E05DD603DDBE}"/>
                    </a:ext>
                  </a:extLst>
                </p14:cNvPr>
                <p14:cNvContentPartPr/>
                <p14:nvPr/>
              </p14:nvContentPartPr>
              <p14:xfrm>
                <a:off x="5125347" y="2808615"/>
                <a:ext cx="124560" cy="159480"/>
              </p14:xfrm>
            </p:contentPart>
          </mc:Choice>
          <mc:Fallback xmlns="">
            <p:pic>
              <p:nvPicPr>
                <p:cNvPr id="13" name="Tinta 12">
                  <a:extLst>
                    <a:ext uri="{FF2B5EF4-FFF2-40B4-BE49-F238E27FC236}">
                      <a16:creationId xmlns:a16="http://schemas.microsoft.com/office/drawing/2014/main" id="{1DE8349A-A240-291B-AFF8-E05DD603DDBE}"/>
                    </a:ext>
                  </a:extLst>
                </p:cNvPr>
                <p:cNvPicPr/>
                <p:nvPr/>
              </p:nvPicPr>
              <p:blipFill>
                <a:blip r:embed="rId21"/>
                <a:stretch>
                  <a:fillRect/>
                </a:stretch>
              </p:blipFill>
              <p:spPr>
                <a:xfrm>
                  <a:off x="5089347" y="2772975"/>
                  <a:ext cx="196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3BD7A16A-A408-8AAA-481E-7D9DE69AD12A}"/>
                    </a:ext>
                  </a:extLst>
                </p14:cNvPr>
                <p14:cNvContentPartPr/>
                <p14:nvPr/>
              </p14:nvContentPartPr>
              <p14:xfrm>
                <a:off x="4985667" y="2407215"/>
                <a:ext cx="38520" cy="177120"/>
              </p14:xfrm>
            </p:contentPart>
          </mc:Choice>
          <mc:Fallback xmlns="">
            <p:pic>
              <p:nvPicPr>
                <p:cNvPr id="14" name="Tinta 13">
                  <a:extLst>
                    <a:ext uri="{FF2B5EF4-FFF2-40B4-BE49-F238E27FC236}">
                      <a16:creationId xmlns:a16="http://schemas.microsoft.com/office/drawing/2014/main" id="{3BD7A16A-A408-8AAA-481E-7D9DE69AD12A}"/>
                    </a:ext>
                  </a:extLst>
                </p:cNvPr>
                <p:cNvPicPr/>
                <p:nvPr/>
              </p:nvPicPr>
              <p:blipFill>
                <a:blip r:embed="rId23"/>
                <a:stretch>
                  <a:fillRect/>
                </a:stretch>
              </p:blipFill>
              <p:spPr>
                <a:xfrm>
                  <a:off x="4949667" y="2371215"/>
                  <a:ext cx="110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A36F810E-36C1-CC7F-E932-674A2CA4E36E}"/>
                    </a:ext>
                  </a:extLst>
                </p14:cNvPr>
                <p14:cNvContentPartPr/>
                <p14:nvPr/>
              </p14:nvContentPartPr>
              <p14:xfrm>
                <a:off x="5189427" y="2425935"/>
                <a:ext cx="218520" cy="113400"/>
              </p14:xfrm>
            </p:contentPart>
          </mc:Choice>
          <mc:Fallback xmlns="">
            <p:pic>
              <p:nvPicPr>
                <p:cNvPr id="15" name="Tinta 14">
                  <a:extLst>
                    <a:ext uri="{FF2B5EF4-FFF2-40B4-BE49-F238E27FC236}">
                      <a16:creationId xmlns:a16="http://schemas.microsoft.com/office/drawing/2014/main" id="{A36F810E-36C1-CC7F-E932-674A2CA4E36E}"/>
                    </a:ext>
                  </a:extLst>
                </p:cNvPr>
                <p:cNvPicPr/>
                <p:nvPr/>
              </p:nvPicPr>
              <p:blipFill>
                <a:blip r:embed="rId25"/>
                <a:stretch>
                  <a:fillRect/>
                </a:stretch>
              </p:blipFill>
              <p:spPr>
                <a:xfrm>
                  <a:off x="5153787" y="2390295"/>
                  <a:ext cx="290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Tinta 15">
                  <a:extLst>
                    <a:ext uri="{FF2B5EF4-FFF2-40B4-BE49-F238E27FC236}">
                      <a16:creationId xmlns:a16="http://schemas.microsoft.com/office/drawing/2014/main" id="{BFE5865A-A8C5-E4AD-C912-16DA1ADC471B}"/>
                    </a:ext>
                  </a:extLst>
                </p14:cNvPr>
                <p14:cNvContentPartPr/>
                <p14:nvPr/>
              </p14:nvContentPartPr>
              <p14:xfrm>
                <a:off x="5493627" y="2356815"/>
                <a:ext cx="122400" cy="231840"/>
              </p14:xfrm>
            </p:contentPart>
          </mc:Choice>
          <mc:Fallback xmlns="">
            <p:pic>
              <p:nvPicPr>
                <p:cNvPr id="16" name="Tinta 15">
                  <a:extLst>
                    <a:ext uri="{FF2B5EF4-FFF2-40B4-BE49-F238E27FC236}">
                      <a16:creationId xmlns:a16="http://schemas.microsoft.com/office/drawing/2014/main" id="{BFE5865A-A8C5-E4AD-C912-16DA1ADC471B}"/>
                    </a:ext>
                  </a:extLst>
                </p:cNvPr>
                <p:cNvPicPr/>
                <p:nvPr/>
              </p:nvPicPr>
              <p:blipFill>
                <a:blip r:embed="rId27"/>
                <a:stretch>
                  <a:fillRect/>
                </a:stretch>
              </p:blipFill>
              <p:spPr>
                <a:xfrm>
                  <a:off x="5457627" y="2321175"/>
                  <a:ext cx="194040" cy="303480"/>
                </a:xfrm>
                <a:prstGeom prst="rect">
                  <a:avLst/>
                </a:prstGeom>
              </p:spPr>
            </p:pic>
          </mc:Fallback>
        </mc:AlternateContent>
      </p:grpSp>
      <p:grpSp>
        <p:nvGrpSpPr>
          <p:cNvPr id="27" name="Agrupar 26">
            <a:extLst>
              <a:ext uri="{FF2B5EF4-FFF2-40B4-BE49-F238E27FC236}">
                <a16:creationId xmlns:a16="http://schemas.microsoft.com/office/drawing/2014/main" id="{D50CF742-5424-581C-2E1D-AC619742F65D}"/>
              </a:ext>
            </a:extLst>
          </p:cNvPr>
          <p:cNvGrpSpPr/>
          <p:nvPr/>
        </p:nvGrpSpPr>
        <p:grpSpPr>
          <a:xfrm>
            <a:off x="5994027" y="2370495"/>
            <a:ext cx="1710000" cy="819000"/>
            <a:chOff x="5994027" y="2370495"/>
            <a:chExt cx="1710000" cy="819000"/>
          </a:xfrm>
        </p:grpSpPr>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A9681ED6-FCC0-0DEB-E04F-CABC904EDC36}"/>
                    </a:ext>
                  </a:extLst>
                </p14:cNvPr>
                <p14:cNvContentPartPr/>
                <p14:nvPr/>
              </p14:nvContentPartPr>
              <p14:xfrm>
                <a:off x="6086907" y="2571735"/>
                <a:ext cx="36360" cy="256320"/>
              </p14:xfrm>
            </p:contentPart>
          </mc:Choice>
          <mc:Fallback xmlns="">
            <p:pic>
              <p:nvPicPr>
                <p:cNvPr id="21" name="Tinta 20">
                  <a:extLst>
                    <a:ext uri="{FF2B5EF4-FFF2-40B4-BE49-F238E27FC236}">
                      <a16:creationId xmlns:a16="http://schemas.microsoft.com/office/drawing/2014/main" id="{A9681ED6-FCC0-0DEB-E04F-CABC904EDC36}"/>
                    </a:ext>
                  </a:extLst>
                </p:cNvPr>
                <p:cNvPicPr/>
                <p:nvPr/>
              </p:nvPicPr>
              <p:blipFill>
                <a:blip r:embed="rId29"/>
                <a:stretch>
                  <a:fillRect/>
                </a:stretch>
              </p:blipFill>
              <p:spPr>
                <a:xfrm>
                  <a:off x="6050907" y="2535735"/>
                  <a:ext cx="1080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Tinta 21">
                  <a:extLst>
                    <a:ext uri="{FF2B5EF4-FFF2-40B4-BE49-F238E27FC236}">
                      <a16:creationId xmlns:a16="http://schemas.microsoft.com/office/drawing/2014/main" id="{9D5BEE63-015D-CE3F-83D8-0A580AAABF48}"/>
                    </a:ext>
                  </a:extLst>
                </p14:cNvPr>
                <p14:cNvContentPartPr/>
                <p14:nvPr/>
              </p14:nvContentPartPr>
              <p14:xfrm>
                <a:off x="5994027" y="2672175"/>
                <a:ext cx="275400" cy="45720"/>
              </p14:xfrm>
            </p:contentPart>
          </mc:Choice>
          <mc:Fallback xmlns="">
            <p:pic>
              <p:nvPicPr>
                <p:cNvPr id="22" name="Tinta 21">
                  <a:extLst>
                    <a:ext uri="{FF2B5EF4-FFF2-40B4-BE49-F238E27FC236}">
                      <a16:creationId xmlns:a16="http://schemas.microsoft.com/office/drawing/2014/main" id="{9D5BEE63-015D-CE3F-83D8-0A580AAABF48}"/>
                    </a:ext>
                  </a:extLst>
                </p:cNvPr>
                <p:cNvPicPr/>
                <p:nvPr/>
              </p:nvPicPr>
              <p:blipFill>
                <a:blip r:embed="rId31"/>
                <a:stretch>
                  <a:fillRect/>
                </a:stretch>
              </p:blipFill>
              <p:spPr>
                <a:xfrm>
                  <a:off x="5958387" y="2636535"/>
                  <a:ext cx="347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Tinta 22">
                  <a:extLst>
                    <a:ext uri="{FF2B5EF4-FFF2-40B4-BE49-F238E27FC236}">
                      <a16:creationId xmlns:a16="http://schemas.microsoft.com/office/drawing/2014/main" id="{467E373F-58F6-E995-E5B5-084ADE8E9348}"/>
                    </a:ext>
                  </a:extLst>
                </p14:cNvPr>
                <p14:cNvContentPartPr/>
                <p14:nvPr/>
              </p14:nvContentPartPr>
              <p14:xfrm>
                <a:off x="6505947" y="2370495"/>
                <a:ext cx="541440" cy="528480"/>
              </p14:xfrm>
            </p:contentPart>
          </mc:Choice>
          <mc:Fallback xmlns="">
            <p:pic>
              <p:nvPicPr>
                <p:cNvPr id="23" name="Tinta 22">
                  <a:extLst>
                    <a:ext uri="{FF2B5EF4-FFF2-40B4-BE49-F238E27FC236}">
                      <a16:creationId xmlns:a16="http://schemas.microsoft.com/office/drawing/2014/main" id="{467E373F-58F6-E995-E5B5-084ADE8E9348}"/>
                    </a:ext>
                  </a:extLst>
                </p:cNvPr>
                <p:cNvPicPr/>
                <p:nvPr/>
              </p:nvPicPr>
              <p:blipFill>
                <a:blip r:embed="rId33"/>
                <a:stretch>
                  <a:fillRect/>
                </a:stretch>
              </p:blipFill>
              <p:spPr>
                <a:xfrm>
                  <a:off x="6470307" y="2334495"/>
                  <a:ext cx="61308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5C9C467C-F766-CDDF-E69E-8BA00A49CE99}"/>
                    </a:ext>
                  </a:extLst>
                </p14:cNvPr>
                <p14:cNvContentPartPr/>
                <p14:nvPr/>
              </p14:nvContentPartPr>
              <p14:xfrm>
                <a:off x="7203267" y="2790615"/>
                <a:ext cx="61560" cy="398880"/>
              </p14:xfrm>
            </p:contentPart>
          </mc:Choice>
          <mc:Fallback xmlns="">
            <p:pic>
              <p:nvPicPr>
                <p:cNvPr id="24" name="Tinta 23">
                  <a:extLst>
                    <a:ext uri="{FF2B5EF4-FFF2-40B4-BE49-F238E27FC236}">
                      <a16:creationId xmlns:a16="http://schemas.microsoft.com/office/drawing/2014/main" id="{5C9C467C-F766-CDDF-E69E-8BA00A49CE99}"/>
                    </a:ext>
                  </a:extLst>
                </p:cNvPr>
                <p:cNvPicPr/>
                <p:nvPr/>
              </p:nvPicPr>
              <p:blipFill>
                <a:blip r:embed="rId35"/>
                <a:stretch>
                  <a:fillRect/>
                </a:stretch>
              </p:blipFill>
              <p:spPr>
                <a:xfrm>
                  <a:off x="7167267" y="2754975"/>
                  <a:ext cx="13320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DC69AE70-5EAC-1C70-5232-D95FDE37CB1E}"/>
                    </a:ext>
                  </a:extLst>
                </p14:cNvPr>
                <p14:cNvContentPartPr/>
                <p14:nvPr/>
              </p14:nvContentPartPr>
              <p14:xfrm>
                <a:off x="7199667" y="2837055"/>
                <a:ext cx="236520" cy="115200"/>
              </p14:xfrm>
            </p:contentPart>
          </mc:Choice>
          <mc:Fallback xmlns="">
            <p:pic>
              <p:nvPicPr>
                <p:cNvPr id="25" name="Tinta 24">
                  <a:extLst>
                    <a:ext uri="{FF2B5EF4-FFF2-40B4-BE49-F238E27FC236}">
                      <a16:creationId xmlns:a16="http://schemas.microsoft.com/office/drawing/2014/main" id="{DC69AE70-5EAC-1C70-5232-D95FDE37CB1E}"/>
                    </a:ext>
                  </a:extLst>
                </p:cNvPr>
                <p:cNvPicPr/>
                <p:nvPr/>
              </p:nvPicPr>
              <p:blipFill>
                <a:blip r:embed="rId37"/>
                <a:stretch>
                  <a:fillRect/>
                </a:stretch>
              </p:blipFill>
              <p:spPr>
                <a:xfrm>
                  <a:off x="7163667" y="2801415"/>
                  <a:ext cx="308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06FFC841-E9CE-CE28-EDCA-3B44EE3DD735}"/>
                    </a:ext>
                  </a:extLst>
                </p14:cNvPr>
                <p14:cNvContentPartPr/>
                <p14:nvPr/>
              </p14:nvContentPartPr>
              <p14:xfrm>
                <a:off x="7586307" y="2805735"/>
                <a:ext cx="117720" cy="151560"/>
              </p14:xfrm>
            </p:contentPart>
          </mc:Choice>
          <mc:Fallback xmlns="">
            <p:pic>
              <p:nvPicPr>
                <p:cNvPr id="26" name="Tinta 25">
                  <a:extLst>
                    <a:ext uri="{FF2B5EF4-FFF2-40B4-BE49-F238E27FC236}">
                      <a16:creationId xmlns:a16="http://schemas.microsoft.com/office/drawing/2014/main" id="{06FFC841-E9CE-CE28-EDCA-3B44EE3DD735}"/>
                    </a:ext>
                  </a:extLst>
                </p:cNvPr>
                <p:cNvPicPr/>
                <p:nvPr/>
              </p:nvPicPr>
              <p:blipFill>
                <a:blip r:embed="rId39"/>
                <a:stretch>
                  <a:fillRect/>
                </a:stretch>
              </p:blipFill>
              <p:spPr>
                <a:xfrm>
                  <a:off x="7550307" y="2770095"/>
                  <a:ext cx="189360" cy="223200"/>
                </a:xfrm>
                <a:prstGeom prst="rect">
                  <a:avLst/>
                </a:prstGeom>
              </p:spPr>
            </p:pic>
          </mc:Fallback>
        </mc:AlternateContent>
      </p:grpSp>
      <p:grpSp>
        <p:nvGrpSpPr>
          <p:cNvPr id="47" name="Agrupar 46">
            <a:extLst>
              <a:ext uri="{FF2B5EF4-FFF2-40B4-BE49-F238E27FC236}">
                <a16:creationId xmlns:a16="http://schemas.microsoft.com/office/drawing/2014/main" id="{B3840411-1F1C-CEAE-11F7-7FB7EF9877DD}"/>
              </a:ext>
            </a:extLst>
          </p:cNvPr>
          <p:cNvGrpSpPr/>
          <p:nvPr/>
        </p:nvGrpSpPr>
        <p:grpSpPr>
          <a:xfrm>
            <a:off x="3488787" y="3908055"/>
            <a:ext cx="228240" cy="234720"/>
            <a:chOff x="3488787" y="3908055"/>
            <a:chExt cx="228240" cy="234720"/>
          </a:xfrm>
        </p:grpSpPr>
        <mc:AlternateContent xmlns:mc="http://schemas.openxmlformats.org/markup-compatibility/2006" xmlns:p14="http://schemas.microsoft.com/office/powerpoint/2010/main">
          <mc:Choice Requires="p14">
            <p:contentPart p14:bwMode="auto" r:id="rId40">
              <p14:nvContentPartPr>
                <p14:cNvPr id="45" name="Tinta 44">
                  <a:extLst>
                    <a:ext uri="{FF2B5EF4-FFF2-40B4-BE49-F238E27FC236}">
                      <a16:creationId xmlns:a16="http://schemas.microsoft.com/office/drawing/2014/main" id="{DC913EF9-1A48-2AC9-E9B0-6E151F750215}"/>
                    </a:ext>
                  </a:extLst>
                </p14:cNvPr>
                <p14:cNvContentPartPr/>
                <p14:nvPr/>
              </p14:nvContentPartPr>
              <p14:xfrm>
                <a:off x="3488787" y="3908055"/>
                <a:ext cx="228240" cy="75240"/>
              </p14:xfrm>
            </p:contentPart>
          </mc:Choice>
          <mc:Fallback xmlns="">
            <p:pic>
              <p:nvPicPr>
                <p:cNvPr id="45" name="Tinta 44">
                  <a:extLst>
                    <a:ext uri="{FF2B5EF4-FFF2-40B4-BE49-F238E27FC236}">
                      <a16:creationId xmlns:a16="http://schemas.microsoft.com/office/drawing/2014/main" id="{DC913EF9-1A48-2AC9-E9B0-6E151F750215}"/>
                    </a:ext>
                  </a:extLst>
                </p:cNvPr>
                <p:cNvPicPr/>
                <p:nvPr/>
              </p:nvPicPr>
              <p:blipFill>
                <a:blip r:embed="rId41"/>
                <a:stretch>
                  <a:fillRect/>
                </a:stretch>
              </p:blipFill>
              <p:spPr>
                <a:xfrm>
                  <a:off x="3453147" y="3872055"/>
                  <a:ext cx="299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Tinta 45">
                  <a:extLst>
                    <a:ext uri="{FF2B5EF4-FFF2-40B4-BE49-F238E27FC236}">
                      <a16:creationId xmlns:a16="http://schemas.microsoft.com/office/drawing/2014/main" id="{B2659F0A-CF0D-1E5E-74C0-22B60E6319CC}"/>
                    </a:ext>
                  </a:extLst>
                </p14:cNvPr>
                <p14:cNvContentPartPr/>
                <p14:nvPr/>
              </p14:nvContentPartPr>
              <p14:xfrm>
                <a:off x="3494547" y="4128015"/>
                <a:ext cx="210960" cy="14760"/>
              </p14:xfrm>
            </p:contentPart>
          </mc:Choice>
          <mc:Fallback xmlns="">
            <p:pic>
              <p:nvPicPr>
                <p:cNvPr id="46" name="Tinta 45">
                  <a:extLst>
                    <a:ext uri="{FF2B5EF4-FFF2-40B4-BE49-F238E27FC236}">
                      <a16:creationId xmlns:a16="http://schemas.microsoft.com/office/drawing/2014/main" id="{B2659F0A-CF0D-1E5E-74C0-22B60E6319CC}"/>
                    </a:ext>
                  </a:extLst>
                </p:cNvPr>
                <p:cNvPicPr/>
                <p:nvPr/>
              </p:nvPicPr>
              <p:blipFill>
                <a:blip r:embed="rId43"/>
                <a:stretch>
                  <a:fillRect/>
                </a:stretch>
              </p:blipFill>
              <p:spPr>
                <a:xfrm>
                  <a:off x="3458907" y="4092015"/>
                  <a:ext cx="282600" cy="86400"/>
                </a:xfrm>
                <a:prstGeom prst="rect">
                  <a:avLst/>
                </a:prstGeom>
              </p:spPr>
            </p:pic>
          </mc:Fallback>
        </mc:AlternateContent>
      </p:grpSp>
      <p:grpSp>
        <p:nvGrpSpPr>
          <p:cNvPr id="50" name="Agrupar 49">
            <a:extLst>
              <a:ext uri="{FF2B5EF4-FFF2-40B4-BE49-F238E27FC236}">
                <a16:creationId xmlns:a16="http://schemas.microsoft.com/office/drawing/2014/main" id="{1AB793AA-AF7E-A562-9F45-94747EE921B4}"/>
              </a:ext>
            </a:extLst>
          </p:cNvPr>
          <p:cNvGrpSpPr/>
          <p:nvPr/>
        </p:nvGrpSpPr>
        <p:grpSpPr>
          <a:xfrm>
            <a:off x="2540187" y="3526455"/>
            <a:ext cx="547560" cy="1031040"/>
            <a:chOff x="2540187" y="3526455"/>
            <a:chExt cx="547560" cy="1031040"/>
          </a:xfrm>
        </p:grpSpPr>
        <mc:AlternateContent xmlns:mc="http://schemas.openxmlformats.org/markup-compatibility/2006" xmlns:p14="http://schemas.microsoft.com/office/powerpoint/2010/main">
          <mc:Choice Requires="p14">
            <p:contentPart p14:bwMode="auto" r:id="rId44">
              <p14:nvContentPartPr>
                <p14:cNvPr id="41" name="Tinta 40">
                  <a:extLst>
                    <a:ext uri="{FF2B5EF4-FFF2-40B4-BE49-F238E27FC236}">
                      <a16:creationId xmlns:a16="http://schemas.microsoft.com/office/drawing/2014/main" id="{DA6B35CB-5F00-2FED-1CD5-BA6533272DF0}"/>
                    </a:ext>
                  </a:extLst>
                </p14:cNvPr>
                <p14:cNvContentPartPr/>
                <p14:nvPr/>
              </p14:nvContentPartPr>
              <p14:xfrm>
                <a:off x="2559627" y="3783855"/>
                <a:ext cx="521640" cy="378360"/>
              </p14:xfrm>
            </p:contentPart>
          </mc:Choice>
          <mc:Fallback xmlns="">
            <p:pic>
              <p:nvPicPr>
                <p:cNvPr id="41" name="Tinta 40">
                  <a:extLst>
                    <a:ext uri="{FF2B5EF4-FFF2-40B4-BE49-F238E27FC236}">
                      <a16:creationId xmlns:a16="http://schemas.microsoft.com/office/drawing/2014/main" id="{DA6B35CB-5F00-2FED-1CD5-BA6533272DF0}"/>
                    </a:ext>
                  </a:extLst>
                </p:cNvPr>
                <p:cNvPicPr/>
                <p:nvPr/>
              </p:nvPicPr>
              <p:blipFill>
                <a:blip r:embed="rId45"/>
                <a:stretch>
                  <a:fillRect/>
                </a:stretch>
              </p:blipFill>
              <p:spPr>
                <a:xfrm>
                  <a:off x="2523627" y="3747855"/>
                  <a:ext cx="5932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Tinta 41">
                  <a:extLst>
                    <a:ext uri="{FF2B5EF4-FFF2-40B4-BE49-F238E27FC236}">
                      <a16:creationId xmlns:a16="http://schemas.microsoft.com/office/drawing/2014/main" id="{B252087C-C1C4-1565-9BD7-21186249BDB3}"/>
                    </a:ext>
                  </a:extLst>
                </p14:cNvPr>
                <p14:cNvContentPartPr/>
                <p14:nvPr/>
              </p14:nvContentPartPr>
              <p14:xfrm>
                <a:off x="2540187" y="4063935"/>
                <a:ext cx="360" cy="360"/>
              </p14:xfrm>
            </p:contentPart>
          </mc:Choice>
          <mc:Fallback xmlns="">
            <p:pic>
              <p:nvPicPr>
                <p:cNvPr id="42" name="Tinta 41">
                  <a:extLst>
                    <a:ext uri="{FF2B5EF4-FFF2-40B4-BE49-F238E27FC236}">
                      <a16:creationId xmlns:a16="http://schemas.microsoft.com/office/drawing/2014/main" id="{B252087C-C1C4-1565-9BD7-21186249BDB3}"/>
                    </a:ext>
                  </a:extLst>
                </p:cNvPr>
                <p:cNvPicPr/>
                <p:nvPr/>
              </p:nvPicPr>
              <p:blipFill>
                <a:blip r:embed="rId47"/>
                <a:stretch>
                  <a:fillRect/>
                </a:stretch>
              </p:blipFill>
              <p:spPr>
                <a:xfrm>
                  <a:off x="2504187" y="402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Tinta 42">
                  <a:extLst>
                    <a:ext uri="{FF2B5EF4-FFF2-40B4-BE49-F238E27FC236}">
                      <a16:creationId xmlns:a16="http://schemas.microsoft.com/office/drawing/2014/main" id="{CBC758F5-F44C-C052-8AD0-B2987A158085}"/>
                    </a:ext>
                  </a:extLst>
                </p14:cNvPr>
                <p14:cNvContentPartPr/>
                <p14:nvPr/>
              </p14:nvContentPartPr>
              <p14:xfrm>
                <a:off x="2756907" y="3538695"/>
                <a:ext cx="186480" cy="901800"/>
              </p14:xfrm>
            </p:contentPart>
          </mc:Choice>
          <mc:Fallback xmlns="">
            <p:pic>
              <p:nvPicPr>
                <p:cNvPr id="43" name="Tinta 42">
                  <a:extLst>
                    <a:ext uri="{FF2B5EF4-FFF2-40B4-BE49-F238E27FC236}">
                      <a16:creationId xmlns:a16="http://schemas.microsoft.com/office/drawing/2014/main" id="{CBC758F5-F44C-C052-8AD0-B2987A158085}"/>
                    </a:ext>
                  </a:extLst>
                </p:cNvPr>
                <p:cNvPicPr/>
                <p:nvPr/>
              </p:nvPicPr>
              <p:blipFill>
                <a:blip r:embed="rId49"/>
                <a:stretch>
                  <a:fillRect/>
                </a:stretch>
              </p:blipFill>
              <p:spPr>
                <a:xfrm>
                  <a:off x="2721267" y="3503055"/>
                  <a:ext cx="2581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Tinta 47">
                  <a:extLst>
                    <a:ext uri="{FF2B5EF4-FFF2-40B4-BE49-F238E27FC236}">
                      <a16:creationId xmlns:a16="http://schemas.microsoft.com/office/drawing/2014/main" id="{4625DACF-6BD0-1A9B-F4B7-6C58F9CA3370}"/>
                    </a:ext>
                  </a:extLst>
                </p14:cNvPr>
                <p14:cNvContentPartPr/>
                <p14:nvPr/>
              </p14:nvContentPartPr>
              <p14:xfrm>
                <a:off x="2759067" y="3526455"/>
                <a:ext cx="319680" cy="22680"/>
              </p14:xfrm>
            </p:contentPart>
          </mc:Choice>
          <mc:Fallback xmlns="">
            <p:pic>
              <p:nvPicPr>
                <p:cNvPr id="48" name="Tinta 47">
                  <a:extLst>
                    <a:ext uri="{FF2B5EF4-FFF2-40B4-BE49-F238E27FC236}">
                      <a16:creationId xmlns:a16="http://schemas.microsoft.com/office/drawing/2014/main" id="{4625DACF-6BD0-1A9B-F4B7-6C58F9CA3370}"/>
                    </a:ext>
                  </a:extLst>
                </p:cNvPr>
                <p:cNvPicPr/>
                <p:nvPr/>
              </p:nvPicPr>
              <p:blipFill>
                <a:blip r:embed="rId51"/>
                <a:stretch>
                  <a:fillRect/>
                </a:stretch>
              </p:blipFill>
              <p:spPr>
                <a:xfrm>
                  <a:off x="2723067" y="3490815"/>
                  <a:ext cx="391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Tinta 48">
                  <a:extLst>
                    <a:ext uri="{FF2B5EF4-FFF2-40B4-BE49-F238E27FC236}">
                      <a16:creationId xmlns:a16="http://schemas.microsoft.com/office/drawing/2014/main" id="{4FA4C812-D857-B26E-D5E8-F2B33F79E583}"/>
                    </a:ext>
                  </a:extLst>
                </p14:cNvPr>
                <p14:cNvContentPartPr/>
                <p14:nvPr/>
              </p14:nvContentPartPr>
              <p14:xfrm>
                <a:off x="2629107" y="4506735"/>
                <a:ext cx="458640" cy="50760"/>
              </p14:xfrm>
            </p:contentPart>
          </mc:Choice>
          <mc:Fallback xmlns="">
            <p:pic>
              <p:nvPicPr>
                <p:cNvPr id="49" name="Tinta 48">
                  <a:extLst>
                    <a:ext uri="{FF2B5EF4-FFF2-40B4-BE49-F238E27FC236}">
                      <a16:creationId xmlns:a16="http://schemas.microsoft.com/office/drawing/2014/main" id="{4FA4C812-D857-B26E-D5E8-F2B33F79E583}"/>
                    </a:ext>
                  </a:extLst>
                </p:cNvPr>
                <p:cNvPicPr/>
                <p:nvPr/>
              </p:nvPicPr>
              <p:blipFill>
                <a:blip r:embed="rId53"/>
                <a:stretch>
                  <a:fillRect/>
                </a:stretch>
              </p:blipFill>
              <p:spPr>
                <a:xfrm>
                  <a:off x="2593467" y="4470735"/>
                  <a:ext cx="530280" cy="122400"/>
                </a:xfrm>
                <a:prstGeom prst="rect">
                  <a:avLst/>
                </a:prstGeom>
              </p:spPr>
            </p:pic>
          </mc:Fallback>
        </mc:AlternateContent>
      </p:grpSp>
      <p:grpSp>
        <p:nvGrpSpPr>
          <p:cNvPr id="61" name="Agrupar 60">
            <a:extLst>
              <a:ext uri="{FF2B5EF4-FFF2-40B4-BE49-F238E27FC236}">
                <a16:creationId xmlns:a16="http://schemas.microsoft.com/office/drawing/2014/main" id="{9AE6183C-6517-81B2-704D-C0DA0BD447A8}"/>
              </a:ext>
            </a:extLst>
          </p:cNvPr>
          <p:cNvGrpSpPr/>
          <p:nvPr/>
        </p:nvGrpSpPr>
        <p:grpSpPr>
          <a:xfrm>
            <a:off x="4335147" y="3416655"/>
            <a:ext cx="1330200" cy="977040"/>
            <a:chOff x="4335147" y="3416655"/>
            <a:chExt cx="1330200" cy="977040"/>
          </a:xfrm>
        </p:grpSpPr>
        <mc:AlternateContent xmlns:mc="http://schemas.openxmlformats.org/markup-compatibility/2006" xmlns:p14="http://schemas.microsoft.com/office/powerpoint/2010/main">
          <mc:Choice Requires="p14">
            <p:contentPart p14:bwMode="auto" r:id="rId54">
              <p14:nvContentPartPr>
                <p14:cNvPr id="51" name="Tinta 50">
                  <a:extLst>
                    <a:ext uri="{FF2B5EF4-FFF2-40B4-BE49-F238E27FC236}">
                      <a16:creationId xmlns:a16="http://schemas.microsoft.com/office/drawing/2014/main" id="{12075B6F-8DB8-2FC6-4683-65E75FD50DDC}"/>
                    </a:ext>
                  </a:extLst>
                </p14:cNvPr>
                <p14:cNvContentPartPr/>
                <p14:nvPr/>
              </p14:nvContentPartPr>
              <p14:xfrm>
                <a:off x="4463667" y="3863415"/>
                <a:ext cx="416880" cy="279360"/>
              </p14:xfrm>
            </p:contentPart>
          </mc:Choice>
          <mc:Fallback xmlns="">
            <p:pic>
              <p:nvPicPr>
                <p:cNvPr id="51" name="Tinta 50">
                  <a:extLst>
                    <a:ext uri="{FF2B5EF4-FFF2-40B4-BE49-F238E27FC236}">
                      <a16:creationId xmlns:a16="http://schemas.microsoft.com/office/drawing/2014/main" id="{12075B6F-8DB8-2FC6-4683-65E75FD50DDC}"/>
                    </a:ext>
                  </a:extLst>
                </p:cNvPr>
                <p:cNvPicPr/>
                <p:nvPr/>
              </p:nvPicPr>
              <p:blipFill>
                <a:blip r:embed="rId55"/>
                <a:stretch>
                  <a:fillRect/>
                </a:stretch>
              </p:blipFill>
              <p:spPr>
                <a:xfrm>
                  <a:off x="4427667" y="3827415"/>
                  <a:ext cx="4885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Tinta 51">
                  <a:extLst>
                    <a:ext uri="{FF2B5EF4-FFF2-40B4-BE49-F238E27FC236}">
                      <a16:creationId xmlns:a16="http://schemas.microsoft.com/office/drawing/2014/main" id="{C094CE2C-60F4-CC10-75C5-579C17A7FB58}"/>
                    </a:ext>
                  </a:extLst>
                </p14:cNvPr>
                <p14:cNvContentPartPr/>
                <p14:nvPr/>
              </p14:nvContentPartPr>
              <p14:xfrm>
                <a:off x="4335147" y="3594855"/>
                <a:ext cx="415800" cy="798840"/>
              </p14:xfrm>
            </p:contentPart>
          </mc:Choice>
          <mc:Fallback xmlns="">
            <p:pic>
              <p:nvPicPr>
                <p:cNvPr id="52" name="Tinta 51">
                  <a:extLst>
                    <a:ext uri="{FF2B5EF4-FFF2-40B4-BE49-F238E27FC236}">
                      <a16:creationId xmlns:a16="http://schemas.microsoft.com/office/drawing/2014/main" id="{C094CE2C-60F4-CC10-75C5-579C17A7FB58}"/>
                    </a:ext>
                  </a:extLst>
                </p:cNvPr>
                <p:cNvPicPr/>
                <p:nvPr/>
              </p:nvPicPr>
              <p:blipFill>
                <a:blip r:embed="rId57"/>
                <a:stretch>
                  <a:fillRect/>
                </a:stretch>
              </p:blipFill>
              <p:spPr>
                <a:xfrm>
                  <a:off x="4299507" y="3559215"/>
                  <a:ext cx="48744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Tinta 52">
                  <a:extLst>
                    <a:ext uri="{FF2B5EF4-FFF2-40B4-BE49-F238E27FC236}">
                      <a16:creationId xmlns:a16="http://schemas.microsoft.com/office/drawing/2014/main" id="{E77826B6-671C-7651-025C-BEB17FD7654C}"/>
                    </a:ext>
                  </a:extLst>
                </p14:cNvPr>
                <p14:cNvContentPartPr/>
                <p14:nvPr/>
              </p14:nvContentPartPr>
              <p14:xfrm>
                <a:off x="4615947" y="3607095"/>
                <a:ext cx="272520" cy="20520"/>
              </p14:xfrm>
            </p:contentPart>
          </mc:Choice>
          <mc:Fallback xmlns="">
            <p:pic>
              <p:nvPicPr>
                <p:cNvPr id="53" name="Tinta 52">
                  <a:extLst>
                    <a:ext uri="{FF2B5EF4-FFF2-40B4-BE49-F238E27FC236}">
                      <a16:creationId xmlns:a16="http://schemas.microsoft.com/office/drawing/2014/main" id="{E77826B6-671C-7651-025C-BEB17FD7654C}"/>
                    </a:ext>
                  </a:extLst>
                </p:cNvPr>
                <p:cNvPicPr/>
                <p:nvPr/>
              </p:nvPicPr>
              <p:blipFill>
                <a:blip r:embed="rId59"/>
                <a:stretch>
                  <a:fillRect/>
                </a:stretch>
              </p:blipFill>
              <p:spPr>
                <a:xfrm>
                  <a:off x="4580307" y="3571455"/>
                  <a:ext cx="3441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Tinta 53">
                  <a:extLst>
                    <a:ext uri="{FF2B5EF4-FFF2-40B4-BE49-F238E27FC236}">
                      <a16:creationId xmlns:a16="http://schemas.microsoft.com/office/drawing/2014/main" id="{27C998D3-8CEB-EB81-5878-D1FCB764EFBF}"/>
                    </a:ext>
                  </a:extLst>
                </p14:cNvPr>
                <p14:cNvContentPartPr/>
                <p14:nvPr/>
              </p14:nvContentPartPr>
              <p14:xfrm>
                <a:off x="5127507" y="3458415"/>
                <a:ext cx="91440" cy="242280"/>
              </p14:xfrm>
            </p:contentPart>
          </mc:Choice>
          <mc:Fallback xmlns="">
            <p:pic>
              <p:nvPicPr>
                <p:cNvPr id="54" name="Tinta 53">
                  <a:extLst>
                    <a:ext uri="{FF2B5EF4-FFF2-40B4-BE49-F238E27FC236}">
                      <a16:creationId xmlns:a16="http://schemas.microsoft.com/office/drawing/2014/main" id="{27C998D3-8CEB-EB81-5878-D1FCB764EFBF}"/>
                    </a:ext>
                  </a:extLst>
                </p:cNvPr>
                <p:cNvPicPr/>
                <p:nvPr/>
              </p:nvPicPr>
              <p:blipFill>
                <a:blip r:embed="rId61"/>
                <a:stretch>
                  <a:fillRect/>
                </a:stretch>
              </p:blipFill>
              <p:spPr>
                <a:xfrm>
                  <a:off x="5091507" y="3422775"/>
                  <a:ext cx="163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Tinta 54">
                  <a:extLst>
                    <a:ext uri="{FF2B5EF4-FFF2-40B4-BE49-F238E27FC236}">
                      <a16:creationId xmlns:a16="http://schemas.microsoft.com/office/drawing/2014/main" id="{81C989DE-CB8F-C62E-B1C8-B0B82E1D9143}"/>
                    </a:ext>
                  </a:extLst>
                </p14:cNvPr>
                <p14:cNvContentPartPr/>
                <p14:nvPr/>
              </p14:nvContentPartPr>
              <p14:xfrm>
                <a:off x="5351427" y="3490095"/>
                <a:ext cx="140760" cy="133560"/>
              </p14:xfrm>
            </p:contentPart>
          </mc:Choice>
          <mc:Fallback xmlns="">
            <p:pic>
              <p:nvPicPr>
                <p:cNvPr id="55" name="Tinta 54">
                  <a:extLst>
                    <a:ext uri="{FF2B5EF4-FFF2-40B4-BE49-F238E27FC236}">
                      <a16:creationId xmlns:a16="http://schemas.microsoft.com/office/drawing/2014/main" id="{81C989DE-CB8F-C62E-B1C8-B0B82E1D9143}"/>
                    </a:ext>
                  </a:extLst>
                </p:cNvPr>
                <p:cNvPicPr/>
                <p:nvPr/>
              </p:nvPicPr>
              <p:blipFill>
                <a:blip r:embed="rId63"/>
                <a:stretch>
                  <a:fillRect/>
                </a:stretch>
              </p:blipFill>
              <p:spPr>
                <a:xfrm>
                  <a:off x="5315787" y="3454095"/>
                  <a:ext cx="212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Tinta 55">
                  <a:extLst>
                    <a:ext uri="{FF2B5EF4-FFF2-40B4-BE49-F238E27FC236}">
                      <a16:creationId xmlns:a16="http://schemas.microsoft.com/office/drawing/2014/main" id="{A88C3517-A3A0-7DC1-3649-C454C03D827F}"/>
                    </a:ext>
                  </a:extLst>
                </p14:cNvPr>
                <p14:cNvContentPartPr/>
                <p14:nvPr/>
              </p14:nvContentPartPr>
              <p14:xfrm>
                <a:off x="5515947" y="3416655"/>
                <a:ext cx="149400" cy="376920"/>
              </p14:xfrm>
            </p:contentPart>
          </mc:Choice>
          <mc:Fallback xmlns="">
            <p:pic>
              <p:nvPicPr>
                <p:cNvPr id="56" name="Tinta 55">
                  <a:extLst>
                    <a:ext uri="{FF2B5EF4-FFF2-40B4-BE49-F238E27FC236}">
                      <a16:creationId xmlns:a16="http://schemas.microsoft.com/office/drawing/2014/main" id="{A88C3517-A3A0-7DC1-3649-C454C03D827F}"/>
                    </a:ext>
                  </a:extLst>
                </p:cNvPr>
                <p:cNvPicPr/>
                <p:nvPr/>
              </p:nvPicPr>
              <p:blipFill>
                <a:blip r:embed="rId65"/>
                <a:stretch>
                  <a:fillRect/>
                </a:stretch>
              </p:blipFill>
              <p:spPr>
                <a:xfrm>
                  <a:off x="5480307" y="3380655"/>
                  <a:ext cx="221040" cy="448560"/>
                </a:xfrm>
                <a:prstGeom prst="rect">
                  <a:avLst/>
                </a:prstGeom>
              </p:spPr>
            </p:pic>
          </mc:Fallback>
        </mc:AlternateContent>
      </p:grpSp>
      <p:grpSp>
        <p:nvGrpSpPr>
          <p:cNvPr id="60" name="Agrupar 59">
            <a:extLst>
              <a:ext uri="{FF2B5EF4-FFF2-40B4-BE49-F238E27FC236}">
                <a16:creationId xmlns:a16="http://schemas.microsoft.com/office/drawing/2014/main" id="{AA83A986-2AE1-0A12-683F-A0FA9643B0B4}"/>
              </a:ext>
            </a:extLst>
          </p:cNvPr>
          <p:cNvGrpSpPr/>
          <p:nvPr/>
        </p:nvGrpSpPr>
        <p:grpSpPr>
          <a:xfrm>
            <a:off x="6113547" y="4053855"/>
            <a:ext cx="420480" cy="254520"/>
            <a:chOff x="6113547" y="4053855"/>
            <a:chExt cx="420480" cy="254520"/>
          </a:xfrm>
        </p:grpSpPr>
        <mc:AlternateContent xmlns:mc="http://schemas.openxmlformats.org/markup-compatibility/2006" xmlns:p14="http://schemas.microsoft.com/office/powerpoint/2010/main">
          <mc:Choice Requires="p14">
            <p:contentPart p14:bwMode="auto" r:id="rId66">
              <p14:nvContentPartPr>
                <p14:cNvPr id="57" name="Tinta 56">
                  <a:extLst>
                    <a:ext uri="{FF2B5EF4-FFF2-40B4-BE49-F238E27FC236}">
                      <a16:creationId xmlns:a16="http://schemas.microsoft.com/office/drawing/2014/main" id="{4AA1361E-A8A4-23C6-FEC4-C84D2BB28D99}"/>
                    </a:ext>
                  </a:extLst>
                </p14:cNvPr>
                <p14:cNvContentPartPr/>
                <p14:nvPr/>
              </p14:nvContentPartPr>
              <p14:xfrm>
                <a:off x="6304707" y="4053855"/>
                <a:ext cx="23400" cy="254520"/>
              </p14:xfrm>
            </p:contentPart>
          </mc:Choice>
          <mc:Fallback xmlns="">
            <p:pic>
              <p:nvPicPr>
                <p:cNvPr id="57" name="Tinta 56">
                  <a:extLst>
                    <a:ext uri="{FF2B5EF4-FFF2-40B4-BE49-F238E27FC236}">
                      <a16:creationId xmlns:a16="http://schemas.microsoft.com/office/drawing/2014/main" id="{4AA1361E-A8A4-23C6-FEC4-C84D2BB28D99}"/>
                    </a:ext>
                  </a:extLst>
                </p:cNvPr>
                <p:cNvPicPr/>
                <p:nvPr/>
              </p:nvPicPr>
              <p:blipFill>
                <a:blip r:embed="rId67"/>
                <a:stretch>
                  <a:fillRect/>
                </a:stretch>
              </p:blipFill>
              <p:spPr>
                <a:xfrm>
                  <a:off x="6269067" y="4018215"/>
                  <a:ext cx="95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Tinta 57">
                  <a:extLst>
                    <a:ext uri="{FF2B5EF4-FFF2-40B4-BE49-F238E27FC236}">
                      <a16:creationId xmlns:a16="http://schemas.microsoft.com/office/drawing/2014/main" id="{F4397E3A-900D-7043-42CD-0FA58B25A760}"/>
                    </a:ext>
                  </a:extLst>
                </p14:cNvPr>
                <p14:cNvContentPartPr/>
                <p14:nvPr/>
              </p14:nvContentPartPr>
              <p14:xfrm>
                <a:off x="6113547" y="4130175"/>
                <a:ext cx="420480" cy="87120"/>
              </p14:xfrm>
            </p:contentPart>
          </mc:Choice>
          <mc:Fallback xmlns="">
            <p:pic>
              <p:nvPicPr>
                <p:cNvPr id="58" name="Tinta 57">
                  <a:extLst>
                    <a:ext uri="{FF2B5EF4-FFF2-40B4-BE49-F238E27FC236}">
                      <a16:creationId xmlns:a16="http://schemas.microsoft.com/office/drawing/2014/main" id="{F4397E3A-900D-7043-42CD-0FA58B25A760}"/>
                    </a:ext>
                  </a:extLst>
                </p:cNvPr>
                <p:cNvPicPr/>
                <p:nvPr/>
              </p:nvPicPr>
              <p:blipFill>
                <a:blip r:embed="rId69"/>
                <a:stretch>
                  <a:fillRect/>
                </a:stretch>
              </p:blipFill>
              <p:spPr>
                <a:xfrm>
                  <a:off x="6077907" y="4094175"/>
                  <a:ext cx="49212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59" name="Tinta 58">
                <a:extLst>
                  <a:ext uri="{FF2B5EF4-FFF2-40B4-BE49-F238E27FC236}">
                    <a16:creationId xmlns:a16="http://schemas.microsoft.com/office/drawing/2014/main" id="{426B0392-7D82-BEBE-CA00-3BDE39274943}"/>
                  </a:ext>
                </a:extLst>
              </p14:cNvPr>
              <p14:cNvContentPartPr/>
              <p14:nvPr/>
            </p14:nvContentPartPr>
            <p14:xfrm>
              <a:off x="6964587" y="3779175"/>
              <a:ext cx="355680" cy="619560"/>
            </p14:xfrm>
          </p:contentPart>
        </mc:Choice>
        <mc:Fallback xmlns="">
          <p:pic>
            <p:nvPicPr>
              <p:cNvPr id="59" name="Tinta 58">
                <a:extLst>
                  <a:ext uri="{FF2B5EF4-FFF2-40B4-BE49-F238E27FC236}">
                    <a16:creationId xmlns:a16="http://schemas.microsoft.com/office/drawing/2014/main" id="{426B0392-7D82-BEBE-CA00-3BDE39274943}"/>
                  </a:ext>
                </a:extLst>
              </p:cNvPr>
              <p:cNvPicPr/>
              <p:nvPr/>
            </p:nvPicPr>
            <p:blipFill>
              <a:blip r:embed="rId71"/>
              <a:stretch>
                <a:fillRect/>
              </a:stretch>
            </p:blipFill>
            <p:spPr>
              <a:xfrm>
                <a:off x="6928947" y="3743535"/>
                <a:ext cx="427320" cy="691200"/>
              </a:xfrm>
              <a:prstGeom prst="rect">
                <a:avLst/>
              </a:prstGeom>
            </p:spPr>
          </p:pic>
        </mc:Fallback>
      </mc:AlternateContent>
      <p:grpSp>
        <p:nvGrpSpPr>
          <p:cNvPr id="64" name="Agrupar 63">
            <a:extLst>
              <a:ext uri="{FF2B5EF4-FFF2-40B4-BE49-F238E27FC236}">
                <a16:creationId xmlns:a16="http://schemas.microsoft.com/office/drawing/2014/main" id="{D265054C-6D86-C21D-A1D6-FDA575DC9C53}"/>
              </a:ext>
            </a:extLst>
          </p:cNvPr>
          <p:cNvGrpSpPr/>
          <p:nvPr/>
        </p:nvGrpSpPr>
        <p:grpSpPr>
          <a:xfrm>
            <a:off x="8736507" y="3741735"/>
            <a:ext cx="999000" cy="472680"/>
            <a:chOff x="8736507" y="3741735"/>
            <a:chExt cx="999000" cy="472680"/>
          </a:xfrm>
        </p:grpSpPr>
        <mc:AlternateContent xmlns:mc="http://schemas.openxmlformats.org/markup-compatibility/2006" xmlns:p14="http://schemas.microsoft.com/office/powerpoint/2010/main">
          <mc:Choice Requires="p14">
            <p:contentPart p14:bwMode="auto" r:id="rId72">
              <p14:nvContentPartPr>
                <p14:cNvPr id="62" name="Tinta 61">
                  <a:extLst>
                    <a:ext uri="{FF2B5EF4-FFF2-40B4-BE49-F238E27FC236}">
                      <a16:creationId xmlns:a16="http://schemas.microsoft.com/office/drawing/2014/main" id="{3F731A38-E559-B7CA-6117-39A9EB93F8C4}"/>
                    </a:ext>
                  </a:extLst>
                </p14:cNvPr>
                <p14:cNvContentPartPr/>
                <p14:nvPr/>
              </p14:nvContentPartPr>
              <p14:xfrm>
                <a:off x="8736507" y="3741735"/>
                <a:ext cx="999000" cy="472680"/>
              </p14:xfrm>
            </p:contentPart>
          </mc:Choice>
          <mc:Fallback xmlns="">
            <p:pic>
              <p:nvPicPr>
                <p:cNvPr id="62" name="Tinta 61">
                  <a:extLst>
                    <a:ext uri="{FF2B5EF4-FFF2-40B4-BE49-F238E27FC236}">
                      <a16:creationId xmlns:a16="http://schemas.microsoft.com/office/drawing/2014/main" id="{3F731A38-E559-B7CA-6117-39A9EB93F8C4}"/>
                    </a:ext>
                  </a:extLst>
                </p:cNvPr>
                <p:cNvPicPr/>
                <p:nvPr/>
              </p:nvPicPr>
              <p:blipFill>
                <a:blip r:embed="rId73"/>
                <a:stretch>
                  <a:fillRect/>
                </a:stretch>
              </p:blipFill>
              <p:spPr>
                <a:xfrm>
                  <a:off x="8700867" y="3705735"/>
                  <a:ext cx="107064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Tinta 62">
                  <a:extLst>
                    <a:ext uri="{FF2B5EF4-FFF2-40B4-BE49-F238E27FC236}">
                      <a16:creationId xmlns:a16="http://schemas.microsoft.com/office/drawing/2014/main" id="{066F05DB-FE81-D9AC-F5AD-A04F3AABDD39}"/>
                    </a:ext>
                  </a:extLst>
                </p14:cNvPr>
                <p14:cNvContentPartPr/>
                <p14:nvPr/>
              </p14:nvContentPartPr>
              <p14:xfrm>
                <a:off x="9161307" y="3771255"/>
                <a:ext cx="332280" cy="161640"/>
              </p14:xfrm>
            </p:contentPart>
          </mc:Choice>
          <mc:Fallback xmlns="">
            <p:pic>
              <p:nvPicPr>
                <p:cNvPr id="63" name="Tinta 62">
                  <a:extLst>
                    <a:ext uri="{FF2B5EF4-FFF2-40B4-BE49-F238E27FC236}">
                      <a16:creationId xmlns:a16="http://schemas.microsoft.com/office/drawing/2014/main" id="{066F05DB-FE81-D9AC-F5AD-A04F3AABDD39}"/>
                    </a:ext>
                  </a:extLst>
                </p:cNvPr>
                <p:cNvPicPr/>
                <p:nvPr/>
              </p:nvPicPr>
              <p:blipFill>
                <a:blip r:embed="rId75"/>
                <a:stretch>
                  <a:fillRect/>
                </a:stretch>
              </p:blipFill>
              <p:spPr>
                <a:xfrm>
                  <a:off x="9125667" y="3735615"/>
                  <a:ext cx="403920" cy="233280"/>
                </a:xfrm>
                <a:prstGeom prst="rect">
                  <a:avLst/>
                </a:prstGeom>
              </p:spPr>
            </p:pic>
          </mc:Fallback>
        </mc:AlternateContent>
      </p:grpSp>
      <p:grpSp>
        <p:nvGrpSpPr>
          <p:cNvPr id="75" name="Agrupar 74">
            <a:extLst>
              <a:ext uri="{FF2B5EF4-FFF2-40B4-BE49-F238E27FC236}">
                <a16:creationId xmlns:a16="http://schemas.microsoft.com/office/drawing/2014/main" id="{0BBF5BC1-4AD1-2799-38C6-7D3C214E575F}"/>
              </a:ext>
            </a:extLst>
          </p:cNvPr>
          <p:cNvGrpSpPr/>
          <p:nvPr/>
        </p:nvGrpSpPr>
        <p:grpSpPr>
          <a:xfrm>
            <a:off x="2152107" y="4865295"/>
            <a:ext cx="1337040" cy="628200"/>
            <a:chOff x="2152107" y="4865295"/>
            <a:chExt cx="1337040" cy="628200"/>
          </a:xfrm>
        </p:grpSpPr>
        <mc:AlternateContent xmlns:mc="http://schemas.openxmlformats.org/markup-compatibility/2006" xmlns:p14="http://schemas.microsoft.com/office/powerpoint/2010/main">
          <mc:Choice Requires="p14">
            <p:contentPart p14:bwMode="auto" r:id="rId76">
              <p14:nvContentPartPr>
                <p14:cNvPr id="65" name="Tinta 64">
                  <a:extLst>
                    <a:ext uri="{FF2B5EF4-FFF2-40B4-BE49-F238E27FC236}">
                      <a16:creationId xmlns:a16="http://schemas.microsoft.com/office/drawing/2014/main" id="{CE2E0ADD-11DA-BC57-13E2-7A7896332EB5}"/>
                    </a:ext>
                  </a:extLst>
                </p14:cNvPr>
                <p14:cNvContentPartPr/>
                <p14:nvPr/>
              </p14:nvContentPartPr>
              <p14:xfrm>
                <a:off x="2166507" y="4865295"/>
                <a:ext cx="46080" cy="446040"/>
              </p14:xfrm>
            </p:contentPart>
          </mc:Choice>
          <mc:Fallback xmlns="">
            <p:pic>
              <p:nvPicPr>
                <p:cNvPr id="65" name="Tinta 64">
                  <a:extLst>
                    <a:ext uri="{FF2B5EF4-FFF2-40B4-BE49-F238E27FC236}">
                      <a16:creationId xmlns:a16="http://schemas.microsoft.com/office/drawing/2014/main" id="{CE2E0ADD-11DA-BC57-13E2-7A7896332EB5}"/>
                    </a:ext>
                  </a:extLst>
                </p:cNvPr>
                <p:cNvPicPr/>
                <p:nvPr/>
              </p:nvPicPr>
              <p:blipFill>
                <a:blip r:embed="rId77"/>
                <a:stretch>
                  <a:fillRect/>
                </a:stretch>
              </p:blipFill>
              <p:spPr>
                <a:xfrm>
                  <a:off x="2130867" y="4829655"/>
                  <a:ext cx="1177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Tinta 65">
                  <a:extLst>
                    <a:ext uri="{FF2B5EF4-FFF2-40B4-BE49-F238E27FC236}">
                      <a16:creationId xmlns:a16="http://schemas.microsoft.com/office/drawing/2014/main" id="{D891D62E-F0DC-9F46-C02A-CA933E6FB1D7}"/>
                    </a:ext>
                  </a:extLst>
                </p14:cNvPr>
                <p14:cNvContentPartPr/>
                <p14:nvPr/>
              </p14:nvContentPartPr>
              <p14:xfrm>
                <a:off x="2152107" y="4865655"/>
                <a:ext cx="346320" cy="405360"/>
              </p14:xfrm>
            </p:contentPart>
          </mc:Choice>
          <mc:Fallback xmlns="">
            <p:pic>
              <p:nvPicPr>
                <p:cNvPr id="66" name="Tinta 65">
                  <a:extLst>
                    <a:ext uri="{FF2B5EF4-FFF2-40B4-BE49-F238E27FC236}">
                      <a16:creationId xmlns:a16="http://schemas.microsoft.com/office/drawing/2014/main" id="{D891D62E-F0DC-9F46-C02A-CA933E6FB1D7}"/>
                    </a:ext>
                  </a:extLst>
                </p:cNvPr>
                <p:cNvPicPr/>
                <p:nvPr/>
              </p:nvPicPr>
              <p:blipFill>
                <a:blip r:embed="rId79"/>
                <a:stretch>
                  <a:fillRect/>
                </a:stretch>
              </p:blipFill>
              <p:spPr>
                <a:xfrm>
                  <a:off x="2116107" y="4830015"/>
                  <a:ext cx="4179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Tinta 66">
                  <a:extLst>
                    <a:ext uri="{FF2B5EF4-FFF2-40B4-BE49-F238E27FC236}">
                      <a16:creationId xmlns:a16="http://schemas.microsoft.com/office/drawing/2014/main" id="{77BABBA2-3D7C-163F-33C9-6D1F15EAF988}"/>
                    </a:ext>
                  </a:extLst>
                </p14:cNvPr>
                <p14:cNvContentPartPr/>
                <p14:nvPr/>
              </p14:nvContentPartPr>
              <p14:xfrm>
                <a:off x="2680227" y="5263095"/>
                <a:ext cx="39960" cy="230400"/>
              </p14:xfrm>
            </p:contentPart>
          </mc:Choice>
          <mc:Fallback xmlns="">
            <p:pic>
              <p:nvPicPr>
                <p:cNvPr id="67" name="Tinta 66">
                  <a:extLst>
                    <a:ext uri="{FF2B5EF4-FFF2-40B4-BE49-F238E27FC236}">
                      <a16:creationId xmlns:a16="http://schemas.microsoft.com/office/drawing/2014/main" id="{77BABBA2-3D7C-163F-33C9-6D1F15EAF988}"/>
                    </a:ext>
                  </a:extLst>
                </p:cNvPr>
                <p:cNvPicPr/>
                <p:nvPr/>
              </p:nvPicPr>
              <p:blipFill>
                <a:blip r:embed="rId81"/>
                <a:stretch>
                  <a:fillRect/>
                </a:stretch>
              </p:blipFill>
              <p:spPr>
                <a:xfrm>
                  <a:off x="2644227" y="5227455"/>
                  <a:ext cx="1116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Tinta 67">
                  <a:extLst>
                    <a:ext uri="{FF2B5EF4-FFF2-40B4-BE49-F238E27FC236}">
                      <a16:creationId xmlns:a16="http://schemas.microsoft.com/office/drawing/2014/main" id="{4A73C512-CAA6-B960-1035-1CE743F031C9}"/>
                    </a:ext>
                  </a:extLst>
                </p14:cNvPr>
                <p14:cNvContentPartPr/>
                <p14:nvPr/>
              </p14:nvContentPartPr>
              <p14:xfrm>
                <a:off x="2701827" y="5239695"/>
                <a:ext cx="137520" cy="110160"/>
              </p14:xfrm>
            </p:contentPart>
          </mc:Choice>
          <mc:Fallback xmlns="">
            <p:pic>
              <p:nvPicPr>
                <p:cNvPr id="68" name="Tinta 67">
                  <a:extLst>
                    <a:ext uri="{FF2B5EF4-FFF2-40B4-BE49-F238E27FC236}">
                      <a16:creationId xmlns:a16="http://schemas.microsoft.com/office/drawing/2014/main" id="{4A73C512-CAA6-B960-1035-1CE743F031C9}"/>
                    </a:ext>
                  </a:extLst>
                </p:cNvPr>
                <p:cNvPicPr/>
                <p:nvPr/>
              </p:nvPicPr>
              <p:blipFill>
                <a:blip r:embed="rId83"/>
                <a:stretch>
                  <a:fillRect/>
                </a:stretch>
              </p:blipFill>
              <p:spPr>
                <a:xfrm>
                  <a:off x="2665827" y="5204055"/>
                  <a:ext cx="209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9" name="Tinta 68">
                  <a:extLst>
                    <a:ext uri="{FF2B5EF4-FFF2-40B4-BE49-F238E27FC236}">
                      <a16:creationId xmlns:a16="http://schemas.microsoft.com/office/drawing/2014/main" id="{9A3A83CE-8527-3092-F69A-267AA29F9C1F}"/>
                    </a:ext>
                  </a:extLst>
                </p14:cNvPr>
                <p14:cNvContentPartPr/>
                <p14:nvPr/>
              </p14:nvContentPartPr>
              <p14:xfrm>
                <a:off x="2996307" y="5215575"/>
                <a:ext cx="136800" cy="118440"/>
              </p14:xfrm>
            </p:contentPart>
          </mc:Choice>
          <mc:Fallback xmlns="">
            <p:pic>
              <p:nvPicPr>
                <p:cNvPr id="69" name="Tinta 68">
                  <a:extLst>
                    <a:ext uri="{FF2B5EF4-FFF2-40B4-BE49-F238E27FC236}">
                      <a16:creationId xmlns:a16="http://schemas.microsoft.com/office/drawing/2014/main" id="{9A3A83CE-8527-3092-F69A-267AA29F9C1F}"/>
                    </a:ext>
                  </a:extLst>
                </p:cNvPr>
                <p:cNvPicPr/>
                <p:nvPr/>
              </p:nvPicPr>
              <p:blipFill>
                <a:blip r:embed="rId85"/>
                <a:stretch>
                  <a:fillRect/>
                </a:stretch>
              </p:blipFill>
              <p:spPr>
                <a:xfrm>
                  <a:off x="2960307" y="5179575"/>
                  <a:ext cx="20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Tinta 69">
                  <a:extLst>
                    <a:ext uri="{FF2B5EF4-FFF2-40B4-BE49-F238E27FC236}">
                      <a16:creationId xmlns:a16="http://schemas.microsoft.com/office/drawing/2014/main" id="{58092164-AC7F-FA8C-E93D-A40D66B24AF2}"/>
                    </a:ext>
                  </a:extLst>
                </p14:cNvPr>
                <p14:cNvContentPartPr/>
                <p14:nvPr/>
              </p14:nvContentPartPr>
              <p14:xfrm>
                <a:off x="3342987" y="5079135"/>
                <a:ext cx="146160" cy="24120"/>
              </p14:xfrm>
            </p:contentPart>
          </mc:Choice>
          <mc:Fallback xmlns="">
            <p:pic>
              <p:nvPicPr>
                <p:cNvPr id="70" name="Tinta 69">
                  <a:extLst>
                    <a:ext uri="{FF2B5EF4-FFF2-40B4-BE49-F238E27FC236}">
                      <a16:creationId xmlns:a16="http://schemas.microsoft.com/office/drawing/2014/main" id="{58092164-AC7F-FA8C-E93D-A40D66B24AF2}"/>
                    </a:ext>
                  </a:extLst>
                </p:cNvPr>
                <p:cNvPicPr/>
                <p:nvPr/>
              </p:nvPicPr>
              <p:blipFill>
                <a:blip r:embed="rId87"/>
                <a:stretch>
                  <a:fillRect/>
                </a:stretch>
              </p:blipFill>
              <p:spPr>
                <a:xfrm>
                  <a:off x="3307347" y="5043135"/>
                  <a:ext cx="217800" cy="95760"/>
                </a:xfrm>
                <a:prstGeom prst="rect">
                  <a:avLst/>
                </a:prstGeom>
              </p:spPr>
            </p:pic>
          </mc:Fallback>
        </mc:AlternateContent>
      </p:grpSp>
      <p:grpSp>
        <p:nvGrpSpPr>
          <p:cNvPr id="74" name="Agrupar 73">
            <a:extLst>
              <a:ext uri="{FF2B5EF4-FFF2-40B4-BE49-F238E27FC236}">
                <a16:creationId xmlns:a16="http://schemas.microsoft.com/office/drawing/2014/main" id="{06044D17-EABE-A38A-95F9-D4005406A161}"/>
              </a:ext>
            </a:extLst>
          </p:cNvPr>
          <p:cNvGrpSpPr/>
          <p:nvPr/>
        </p:nvGrpSpPr>
        <p:grpSpPr>
          <a:xfrm>
            <a:off x="3885507" y="4721295"/>
            <a:ext cx="408960" cy="726480"/>
            <a:chOff x="3885507" y="4721295"/>
            <a:chExt cx="408960" cy="726480"/>
          </a:xfrm>
        </p:grpSpPr>
        <mc:AlternateContent xmlns:mc="http://schemas.openxmlformats.org/markup-compatibility/2006" xmlns:p14="http://schemas.microsoft.com/office/powerpoint/2010/main">
          <mc:Choice Requires="p14">
            <p:contentPart p14:bwMode="auto" r:id="rId88">
              <p14:nvContentPartPr>
                <p14:cNvPr id="71" name="Tinta 70">
                  <a:extLst>
                    <a:ext uri="{FF2B5EF4-FFF2-40B4-BE49-F238E27FC236}">
                      <a16:creationId xmlns:a16="http://schemas.microsoft.com/office/drawing/2014/main" id="{72116CFC-CDEA-B80D-2DCF-812E9D502F37}"/>
                    </a:ext>
                  </a:extLst>
                </p14:cNvPr>
                <p14:cNvContentPartPr/>
                <p14:nvPr/>
              </p14:nvContentPartPr>
              <p14:xfrm>
                <a:off x="4004667" y="4721295"/>
                <a:ext cx="77400" cy="280440"/>
              </p14:xfrm>
            </p:contentPart>
          </mc:Choice>
          <mc:Fallback xmlns="">
            <p:pic>
              <p:nvPicPr>
                <p:cNvPr id="71" name="Tinta 70">
                  <a:extLst>
                    <a:ext uri="{FF2B5EF4-FFF2-40B4-BE49-F238E27FC236}">
                      <a16:creationId xmlns:a16="http://schemas.microsoft.com/office/drawing/2014/main" id="{72116CFC-CDEA-B80D-2DCF-812E9D502F37}"/>
                    </a:ext>
                  </a:extLst>
                </p:cNvPr>
                <p:cNvPicPr/>
                <p:nvPr/>
              </p:nvPicPr>
              <p:blipFill>
                <a:blip r:embed="rId89"/>
                <a:stretch>
                  <a:fillRect/>
                </a:stretch>
              </p:blipFill>
              <p:spPr>
                <a:xfrm>
                  <a:off x="3969027" y="4685295"/>
                  <a:ext cx="149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Tinta 71">
                  <a:extLst>
                    <a:ext uri="{FF2B5EF4-FFF2-40B4-BE49-F238E27FC236}">
                      <a16:creationId xmlns:a16="http://schemas.microsoft.com/office/drawing/2014/main" id="{4CEEDB91-EE79-BBF2-99D6-74F62DF9B5D1}"/>
                    </a:ext>
                  </a:extLst>
                </p14:cNvPr>
                <p14:cNvContentPartPr/>
                <p14:nvPr/>
              </p14:nvContentPartPr>
              <p14:xfrm>
                <a:off x="3885507" y="5098215"/>
                <a:ext cx="295200" cy="69480"/>
              </p14:xfrm>
            </p:contentPart>
          </mc:Choice>
          <mc:Fallback xmlns="">
            <p:pic>
              <p:nvPicPr>
                <p:cNvPr id="72" name="Tinta 71">
                  <a:extLst>
                    <a:ext uri="{FF2B5EF4-FFF2-40B4-BE49-F238E27FC236}">
                      <a16:creationId xmlns:a16="http://schemas.microsoft.com/office/drawing/2014/main" id="{4CEEDB91-EE79-BBF2-99D6-74F62DF9B5D1}"/>
                    </a:ext>
                  </a:extLst>
                </p:cNvPr>
                <p:cNvPicPr/>
                <p:nvPr/>
              </p:nvPicPr>
              <p:blipFill>
                <a:blip r:embed="rId91"/>
                <a:stretch>
                  <a:fillRect/>
                </a:stretch>
              </p:blipFill>
              <p:spPr>
                <a:xfrm>
                  <a:off x="3849507" y="5062215"/>
                  <a:ext cx="366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Tinta 72">
                  <a:extLst>
                    <a:ext uri="{FF2B5EF4-FFF2-40B4-BE49-F238E27FC236}">
                      <a16:creationId xmlns:a16="http://schemas.microsoft.com/office/drawing/2014/main" id="{6EE7DD87-05B5-1F30-C9C5-C498D039F745}"/>
                    </a:ext>
                  </a:extLst>
                </p14:cNvPr>
                <p14:cNvContentPartPr/>
                <p14:nvPr/>
              </p14:nvContentPartPr>
              <p14:xfrm>
                <a:off x="3990987" y="5245095"/>
                <a:ext cx="303480" cy="202680"/>
              </p14:xfrm>
            </p:contentPart>
          </mc:Choice>
          <mc:Fallback xmlns="">
            <p:pic>
              <p:nvPicPr>
                <p:cNvPr id="73" name="Tinta 72">
                  <a:extLst>
                    <a:ext uri="{FF2B5EF4-FFF2-40B4-BE49-F238E27FC236}">
                      <a16:creationId xmlns:a16="http://schemas.microsoft.com/office/drawing/2014/main" id="{6EE7DD87-05B5-1F30-C9C5-C498D039F745}"/>
                    </a:ext>
                  </a:extLst>
                </p:cNvPr>
                <p:cNvPicPr/>
                <p:nvPr/>
              </p:nvPicPr>
              <p:blipFill>
                <a:blip r:embed="rId93"/>
                <a:stretch>
                  <a:fillRect/>
                </a:stretch>
              </p:blipFill>
              <p:spPr>
                <a:xfrm>
                  <a:off x="3955347" y="5209095"/>
                  <a:ext cx="375120" cy="274320"/>
                </a:xfrm>
                <a:prstGeom prst="rect">
                  <a:avLst/>
                </a:prstGeom>
              </p:spPr>
            </p:pic>
          </mc:Fallback>
        </mc:AlternateContent>
      </p:grpSp>
      <p:grpSp>
        <p:nvGrpSpPr>
          <p:cNvPr id="85" name="Agrupar 84">
            <a:extLst>
              <a:ext uri="{FF2B5EF4-FFF2-40B4-BE49-F238E27FC236}">
                <a16:creationId xmlns:a16="http://schemas.microsoft.com/office/drawing/2014/main" id="{007A3258-7DF2-A857-4F3D-936F0611A728}"/>
              </a:ext>
            </a:extLst>
          </p:cNvPr>
          <p:cNvGrpSpPr/>
          <p:nvPr/>
        </p:nvGrpSpPr>
        <p:grpSpPr>
          <a:xfrm>
            <a:off x="4671747" y="4785375"/>
            <a:ext cx="1369800" cy="748440"/>
            <a:chOff x="4671747" y="4785375"/>
            <a:chExt cx="1369800" cy="748440"/>
          </a:xfrm>
        </p:grpSpPr>
        <mc:AlternateContent xmlns:mc="http://schemas.openxmlformats.org/markup-compatibility/2006" xmlns:p14="http://schemas.microsoft.com/office/powerpoint/2010/main">
          <mc:Choice Requires="p14">
            <p:contentPart p14:bwMode="auto" r:id="rId94">
              <p14:nvContentPartPr>
                <p14:cNvPr id="76" name="Tinta 75">
                  <a:extLst>
                    <a:ext uri="{FF2B5EF4-FFF2-40B4-BE49-F238E27FC236}">
                      <a16:creationId xmlns:a16="http://schemas.microsoft.com/office/drawing/2014/main" id="{A118A337-9691-1850-5C3A-4BEE61CD8AEB}"/>
                    </a:ext>
                  </a:extLst>
                </p14:cNvPr>
                <p14:cNvContentPartPr/>
                <p14:nvPr/>
              </p14:nvContentPartPr>
              <p14:xfrm>
                <a:off x="4671747" y="4927575"/>
                <a:ext cx="212040" cy="606240"/>
              </p14:xfrm>
            </p:contentPart>
          </mc:Choice>
          <mc:Fallback xmlns="">
            <p:pic>
              <p:nvPicPr>
                <p:cNvPr id="76" name="Tinta 75">
                  <a:extLst>
                    <a:ext uri="{FF2B5EF4-FFF2-40B4-BE49-F238E27FC236}">
                      <a16:creationId xmlns:a16="http://schemas.microsoft.com/office/drawing/2014/main" id="{A118A337-9691-1850-5C3A-4BEE61CD8AEB}"/>
                    </a:ext>
                  </a:extLst>
                </p:cNvPr>
                <p:cNvPicPr/>
                <p:nvPr/>
              </p:nvPicPr>
              <p:blipFill>
                <a:blip r:embed="rId95"/>
                <a:stretch>
                  <a:fillRect/>
                </a:stretch>
              </p:blipFill>
              <p:spPr>
                <a:xfrm>
                  <a:off x="4636107" y="4891935"/>
                  <a:ext cx="28368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Tinta 76">
                  <a:extLst>
                    <a:ext uri="{FF2B5EF4-FFF2-40B4-BE49-F238E27FC236}">
                      <a16:creationId xmlns:a16="http://schemas.microsoft.com/office/drawing/2014/main" id="{D557C48B-58FF-86A1-39F4-6E91D19AF460}"/>
                    </a:ext>
                  </a:extLst>
                </p14:cNvPr>
                <p14:cNvContentPartPr/>
                <p14:nvPr/>
              </p14:nvContentPartPr>
              <p14:xfrm>
                <a:off x="5065587" y="5170215"/>
                <a:ext cx="28800" cy="268920"/>
              </p14:xfrm>
            </p:contentPart>
          </mc:Choice>
          <mc:Fallback xmlns="">
            <p:pic>
              <p:nvPicPr>
                <p:cNvPr id="77" name="Tinta 76">
                  <a:extLst>
                    <a:ext uri="{FF2B5EF4-FFF2-40B4-BE49-F238E27FC236}">
                      <a16:creationId xmlns:a16="http://schemas.microsoft.com/office/drawing/2014/main" id="{D557C48B-58FF-86A1-39F4-6E91D19AF460}"/>
                    </a:ext>
                  </a:extLst>
                </p:cNvPr>
                <p:cNvPicPr/>
                <p:nvPr/>
              </p:nvPicPr>
              <p:blipFill>
                <a:blip r:embed="rId97"/>
                <a:stretch>
                  <a:fillRect/>
                </a:stretch>
              </p:blipFill>
              <p:spPr>
                <a:xfrm>
                  <a:off x="5029947" y="5134215"/>
                  <a:ext cx="1004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Tinta 77">
                  <a:extLst>
                    <a:ext uri="{FF2B5EF4-FFF2-40B4-BE49-F238E27FC236}">
                      <a16:creationId xmlns:a16="http://schemas.microsoft.com/office/drawing/2014/main" id="{57F63E2D-0414-CE52-976A-CB000B75312F}"/>
                    </a:ext>
                  </a:extLst>
                </p14:cNvPr>
                <p14:cNvContentPartPr/>
                <p14:nvPr/>
              </p14:nvContentPartPr>
              <p14:xfrm>
                <a:off x="5139027" y="5172375"/>
                <a:ext cx="205200" cy="130320"/>
              </p14:xfrm>
            </p:contentPart>
          </mc:Choice>
          <mc:Fallback xmlns="">
            <p:pic>
              <p:nvPicPr>
                <p:cNvPr id="78" name="Tinta 77">
                  <a:extLst>
                    <a:ext uri="{FF2B5EF4-FFF2-40B4-BE49-F238E27FC236}">
                      <a16:creationId xmlns:a16="http://schemas.microsoft.com/office/drawing/2014/main" id="{57F63E2D-0414-CE52-976A-CB000B75312F}"/>
                    </a:ext>
                  </a:extLst>
                </p:cNvPr>
                <p:cNvPicPr/>
                <p:nvPr/>
              </p:nvPicPr>
              <p:blipFill>
                <a:blip r:embed="rId99"/>
                <a:stretch>
                  <a:fillRect/>
                </a:stretch>
              </p:blipFill>
              <p:spPr>
                <a:xfrm>
                  <a:off x="5103027" y="5136375"/>
                  <a:ext cx="276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Tinta 78">
                  <a:extLst>
                    <a:ext uri="{FF2B5EF4-FFF2-40B4-BE49-F238E27FC236}">
                      <a16:creationId xmlns:a16="http://schemas.microsoft.com/office/drawing/2014/main" id="{6AC20B87-3FDB-8763-58B8-609997EA4217}"/>
                    </a:ext>
                  </a:extLst>
                </p14:cNvPr>
                <p14:cNvContentPartPr/>
                <p14:nvPr/>
              </p14:nvContentPartPr>
              <p14:xfrm>
                <a:off x="5440707" y="5141415"/>
                <a:ext cx="179280" cy="171720"/>
              </p14:xfrm>
            </p:contentPart>
          </mc:Choice>
          <mc:Fallback xmlns="">
            <p:pic>
              <p:nvPicPr>
                <p:cNvPr id="79" name="Tinta 78">
                  <a:extLst>
                    <a:ext uri="{FF2B5EF4-FFF2-40B4-BE49-F238E27FC236}">
                      <a16:creationId xmlns:a16="http://schemas.microsoft.com/office/drawing/2014/main" id="{6AC20B87-3FDB-8763-58B8-609997EA4217}"/>
                    </a:ext>
                  </a:extLst>
                </p:cNvPr>
                <p:cNvPicPr/>
                <p:nvPr/>
              </p:nvPicPr>
              <p:blipFill>
                <a:blip r:embed="rId101"/>
                <a:stretch>
                  <a:fillRect/>
                </a:stretch>
              </p:blipFill>
              <p:spPr>
                <a:xfrm>
                  <a:off x="5404707" y="5105775"/>
                  <a:ext cx="250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Tinta 79">
                  <a:extLst>
                    <a:ext uri="{FF2B5EF4-FFF2-40B4-BE49-F238E27FC236}">
                      <a16:creationId xmlns:a16="http://schemas.microsoft.com/office/drawing/2014/main" id="{59909527-5FCA-954C-F804-1D6B82ACCAA6}"/>
                    </a:ext>
                  </a:extLst>
                </p14:cNvPr>
                <p14:cNvContentPartPr/>
                <p14:nvPr/>
              </p14:nvContentPartPr>
              <p14:xfrm>
                <a:off x="5800347" y="4871055"/>
                <a:ext cx="30240" cy="317160"/>
              </p14:xfrm>
            </p:contentPart>
          </mc:Choice>
          <mc:Fallback xmlns="">
            <p:pic>
              <p:nvPicPr>
                <p:cNvPr id="80" name="Tinta 79">
                  <a:extLst>
                    <a:ext uri="{FF2B5EF4-FFF2-40B4-BE49-F238E27FC236}">
                      <a16:creationId xmlns:a16="http://schemas.microsoft.com/office/drawing/2014/main" id="{59909527-5FCA-954C-F804-1D6B82ACCAA6}"/>
                    </a:ext>
                  </a:extLst>
                </p:cNvPr>
                <p:cNvPicPr/>
                <p:nvPr/>
              </p:nvPicPr>
              <p:blipFill>
                <a:blip r:embed="rId103"/>
                <a:stretch>
                  <a:fillRect/>
                </a:stretch>
              </p:blipFill>
              <p:spPr>
                <a:xfrm>
                  <a:off x="5764707" y="4835415"/>
                  <a:ext cx="1018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Tinta 80">
                  <a:extLst>
                    <a:ext uri="{FF2B5EF4-FFF2-40B4-BE49-F238E27FC236}">
                      <a16:creationId xmlns:a16="http://schemas.microsoft.com/office/drawing/2014/main" id="{F7B7D616-03C8-D8EC-A3AF-3892C28164D4}"/>
                    </a:ext>
                  </a:extLst>
                </p14:cNvPr>
                <p14:cNvContentPartPr/>
                <p14:nvPr/>
              </p14:nvContentPartPr>
              <p14:xfrm>
                <a:off x="5758947" y="4785375"/>
                <a:ext cx="282600" cy="360360"/>
              </p14:xfrm>
            </p:contentPart>
          </mc:Choice>
          <mc:Fallback xmlns="">
            <p:pic>
              <p:nvPicPr>
                <p:cNvPr id="81" name="Tinta 80">
                  <a:extLst>
                    <a:ext uri="{FF2B5EF4-FFF2-40B4-BE49-F238E27FC236}">
                      <a16:creationId xmlns:a16="http://schemas.microsoft.com/office/drawing/2014/main" id="{F7B7D616-03C8-D8EC-A3AF-3892C28164D4}"/>
                    </a:ext>
                  </a:extLst>
                </p:cNvPr>
                <p:cNvPicPr/>
                <p:nvPr/>
              </p:nvPicPr>
              <p:blipFill>
                <a:blip r:embed="rId105"/>
                <a:stretch>
                  <a:fillRect/>
                </a:stretch>
              </p:blipFill>
              <p:spPr>
                <a:xfrm>
                  <a:off x="5722947" y="4749735"/>
                  <a:ext cx="354240" cy="432000"/>
                </a:xfrm>
                <a:prstGeom prst="rect">
                  <a:avLst/>
                </a:prstGeom>
              </p:spPr>
            </p:pic>
          </mc:Fallback>
        </mc:AlternateContent>
      </p:grpSp>
      <p:grpSp>
        <p:nvGrpSpPr>
          <p:cNvPr id="84" name="Agrupar 83">
            <a:extLst>
              <a:ext uri="{FF2B5EF4-FFF2-40B4-BE49-F238E27FC236}">
                <a16:creationId xmlns:a16="http://schemas.microsoft.com/office/drawing/2014/main" id="{161B51C1-5875-35BF-4AF2-11FFCDDFB44A}"/>
              </a:ext>
            </a:extLst>
          </p:cNvPr>
          <p:cNvGrpSpPr/>
          <p:nvPr/>
        </p:nvGrpSpPr>
        <p:grpSpPr>
          <a:xfrm>
            <a:off x="6368067" y="4937295"/>
            <a:ext cx="187920" cy="172080"/>
            <a:chOff x="6368067" y="4937295"/>
            <a:chExt cx="187920" cy="172080"/>
          </a:xfrm>
        </p:grpSpPr>
        <mc:AlternateContent xmlns:mc="http://schemas.openxmlformats.org/markup-compatibility/2006" xmlns:p14="http://schemas.microsoft.com/office/powerpoint/2010/main">
          <mc:Choice Requires="p14">
            <p:contentPart p14:bwMode="auto" r:id="rId106">
              <p14:nvContentPartPr>
                <p14:cNvPr id="82" name="Tinta 81">
                  <a:extLst>
                    <a:ext uri="{FF2B5EF4-FFF2-40B4-BE49-F238E27FC236}">
                      <a16:creationId xmlns:a16="http://schemas.microsoft.com/office/drawing/2014/main" id="{ADCE84F5-A6CA-8980-CC24-9CCF1DDFD924}"/>
                    </a:ext>
                  </a:extLst>
                </p14:cNvPr>
                <p14:cNvContentPartPr/>
                <p14:nvPr/>
              </p14:nvContentPartPr>
              <p14:xfrm>
                <a:off x="6368067" y="4937295"/>
                <a:ext cx="187920" cy="16920"/>
              </p14:xfrm>
            </p:contentPart>
          </mc:Choice>
          <mc:Fallback xmlns="">
            <p:pic>
              <p:nvPicPr>
                <p:cNvPr id="82" name="Tinta 81">
                  <a:extLst>
                    <a:ext uri="{FF2B5EF4-FFF2-40B4-BE49-F238E27FC236}">
                      <a16:creationId xmlns:a16="http://schemas.microsoft.com/office/drawing/2014/main" id="{ADCE84F5-A6CA-8980-CC24-9CCF1DDFD924}"/>
                    </a:ext>
                  </a:extLst>
                </p:cNvPr>
                <p:cNvPicPr/>
                <p:nvPr/>
              </p:nvPicPr>
              <p:blipFill>
                <a:blip r:embed="rId107"/>
                <a:stretch>
                  <a:fillRect/>
                </a:stretch>
              </p:blipFill>
              <p:spPr>
                <a:xfrm>
                  <a:off x="6332067" y="4901655"/>
                  <a:ext cx="259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Tinta 82">
                  <a:extLst>
                    <a:ext uri="{FF2B5EF4-FFF2-40B4-BE49-F238E27FC236}">
                      <a16:creationId xmlns:a16="http://schemas.microsoft.com/office/drawing/2014/main" id="{ECABB136-ED02-9ACF-FA2B-6C8282EE1E94}"/>
                    </a:ext>
                  </a:extLst>
                </p14:cNvPr>
                <p14:cNvContentPartPr/>
                <p14:nvPr/>
              </p14:nvContentPartPr>
              <p14:xfrm>
                <a:off x="6383907" y="5087415"/>
                <a:ext cx="132480" cy="21960"/>
              </p14:xfrm>
            </p:contentPart>
          </mc:Choice>
          <mc:Fallback xmlns="">
            <p:pic>
              <p:nvPicPr>
                <p:cNvPr id="83" name="Tinta 82">
                  <a:extLst>
                    <a:ext uri="{FF2B5EF4-FFF2-40B4-BE49-F238E27FC236}">
                      <a16:creationId xmlns:a16="http://schemas.microsoft.com/office/drawing/2014/main" id="{ECABB136-ED02-9ACF-FA2B-6C8282EE1E94}"/>
                    </a:ext>
                  </a:extLst>
                </p:cNvPr>
                <p:cNvPicPr/>
                <p:nvPr/>
              </p:nvPicPr>
              <p:blipFill>
                <a:blip r:embed="rId109"/>
                <a:stretch>
                  <a:fillRect/>
                </a:stretch>
              </p:blipFill>
              <p:spPr>
                <a:xfrm>
                  <a:off x="6347907" y="5051775"/>
                  <a:ext cx="204120" cy="93600"/>
                </a:xfrm>
                <a:prstGeom prst="rect">
                  <a:avLst/>
                </a:prstGeom>
              </p:spPr>
            </p:pic>
          </mc:Fallback>
        </mc:AlternateContent>
      </p:grpSp>
      <p:grpSp>
        <p:nvGrpSpPr>
          <p:cNvPr id="93" name="Agrupar 92">
            <a:extLst>
              <a:ext uri="{FF2B5EF4-FFF2-40B4-BE49-F238E27FC236}">
                <a16:creationId xmlns:a16="http://schemas.microsoft.com/office/drawing/2014/main" id="{10311EB4-BF53-A73C-62D6-76842B5DEB6E}"/>
              </a:ext>
            </a:extLst>
          </p:cNvPr>
          <p:cNvGrpSpPr/>
          <p:nvPr/>
        </p:nvGrpSpPr>
        <p:grpSpPr>
          <a:xfrm>
            <a:off x="7039827" y="4692135"/>
            <a:ext cx="3420720" cy="634680"/>
            <a:chOff x="7039827" y="4692135"/>
            <a:chExt cx="3420720" cy="634680"/>
          </a:xfrm>
        </p:grpSpPr>
        <mc:AlternateContent xmlns:mc="http://schemas.openxmlformats.org/markup-compatibility/2006" xmlns:p14="http://schemas.microsoft.com/office/powerpoint/2010/main">
          <mc:Choice Requires="p14">
            <p:contentPart p14:bwMode="auto" r:id="rId110">
              <p14:nvContentPartPr>
                <p14:cNvPr id="86" name="Tinta 85">
                  <a:extLst>
                    <a:ext uri="{FF2B5EF4-FFF2-40B4-BE49-F238E27FC236}">
                      <a16:creationId xmlns:a16="http://schemas.microsoft.com/office/drawing/2014/main" id="{5D89FE5D-68E9-E99A-0AEF-E7AE16E4DA2C}"/>
                    </a:ext>
                  </a:extLst>
                </p14:cNvPr>
                <p14:cNvContentPartPr/>
                <p14:nvPr/>
              </p14:nvContentPartPr>
              <p14:xfrm>
                <a:off x="7039827" y="4692135"/>
                <a:ext cx="194040" cy="348120"/>
              </p14:xfrm>
            </p:contentPart>
          </mc:Choice>
          <mc:Fallback xmlns="">
            <p:pic>
              <p:nvPicPr>
                <p:cNvPr id="86" name="Tinta 85">
                  <a:extLst>
                    <a:ext uri="{FF2B5EF4-FFF2-40B4-BE49-F238E27FC236}">
                      <a16:creationId xmlns:a16="http://schemas.microsoft.com/office/drawing/2014/main" id="{5D89FE5D-68E9-E99A-0AEF-E7AE16E4DA2C}"/>
                    </a:ext>
                  </a:extLst>
                </p:cNvPr>
                <p:cNvPicPr/>
                <p:nvPr/>
              </p:nvPicPr>
              <p:blipFill>
                <a:blip r:embed="rId111"/>
                <a:stretch>
                  <a:fillRect/>
                </a:stretch>
              </p:blipFill>
              <p:spPr>
                <a:xfrm>
                  <a:off x="7003827" y="4656495"/>
                  <a:ext cx="2656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Tinta 86">
                  <a:extLst>
                    <a:ext uri="{FF2B5EF4-FFF2-40B4-BE49-F238E27FC236}">
                      <a16:creationId xmlns:a16="http://schemas.microsoft.com/office/drawing/2014/main" id="{8514F947-87FD-A3BB-78EC-62F108E7A3BE}"/>
                    </a:ext>
                  </a:extLst>
                </p14:cNvPr>
                <p14:cNvContentPartPr/>
                <p14:nvPr/>
              </p14:nvContentPartPr>
              <p14:xfrm>
                <a:off x="7432587" y="4721655"/>
                <a:ext cx="314280" cy="282240"/>
              </p14:xfrm>
            </p:contentPart>
          </mc:Choice>
          <mc:Fallback xmlns="">
            <p:pic>
              <p:nvPicPr>
                <p:cNvPr id="87" name="Tinta 86">
                  <a:extLst>
                    <a:ext uri="{FF2B5EF4-FFF2-40B4-BE49-F238E27FC236}">
                      <a16:creationId xmlns:a16="http://schemas.microsoft.com/office/drawing/2014/main" id="{8514F947-87FD-A3BB-78EC-62F108E7A3BE}"/>
                    </a:ext>
                  </a:extLst>
                </p:cNvPr>
                <p:cNvPicPr/>
                <p:nvPr/>
              </p:nvPicPr>
              <p:blipFill>
                <a:blip r:embed="rId113"/>
                <a:stretch>
                  <a:fillRect/>
                </a:stretch>
              </p:blipFill>
              <p:spPr>
                <a:xfrm>
                  <a:off x="7396947" y="4686015"/>
                  <a:ext cx="3859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Tinta 87">
                  <a:extLst>
                    <a:ext uri="{FF2B5EF4-FFF2-40B4-BE49-F238E27FC236}">
                      <a16:creationId xmlns:a16="http://schemas.microsoft.com/office/drawing/2014/main" id="{40A9CB6B-362C-AB30-AD16-32F599C0EF26}"/>
                    </a:ext>
                  </a:extLst>
                </p14:cNvPr>
                <p14:cNvContentPartPr/>
                <p14:nvPr/>
              </p14:nvContentPartPr>
              <p14:xfrm>
                <a:off x="7854507" y="4769895"/>
                <a:ext cx="204480" cy="353160"/>
              </p14:xfrm>
            </p:contentPart>
          </mc:Choice>
          <mc:Fallback xmlns="">
            <p:pic>
              <p:nvPicPr>
                <p:cNvPr id="88" name="Tinta 87">
                  <a:extLst>
                    <a:ext uri="{FF2B5EF4-FFF2-40B4-BE49-F238E27FC236}">
                      <a16:creationId xmlns:a16="http://schemas.microsoft.com/office/drawing/2014/main" id="{40A9CB6B-362C-AB30-AD16-32F599C0EF26}"/>
                    </a:ext>
                  </a:extLst>
                </p:cNvPr>
                <p:cNvPicPr/>
                <p:nvPr/>
              </p:nvPicPr>
              <p:blipFill>
                <a:blip r:embed="rId115"/>
                <a:stretch>
                  <a:fillRect/>
                </a:stretch>
              </p:blipFill>
              <p:spPr>
                <a:xfrm>
                  <a:off x="7818507" y="4734255"/>
                  <a:ext cx="2761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Tinta 88">
                  <a:extLst>
                    <a:ext uri="{FF2B5EF4-FFF2-40B4-BE49-F238E27FC236}">
                      <a16:creationId xmlns:a16="http://schemas.microsoft.com/office/drawing/2014/main" id="{64079515-1E84-B05F-4C72-0F47892087FA}"/>
                    </a:ext>
                  </a:extLst>
                </p14:cNvPr>
                <p14:cNvContentPartPr/>
                <p14:nvPr/>
              </p14:nvContentPartPr>
              <p14:xfrm>
                <a:off x="7908147" y="4965015"/>
                <a:ext cx="238320" cy="286200"/>
              </p14:xfrm>
            </p:contentPart>
          </mc:Choice>
          <mc:Fallback xmlns="">
            <p:pic>
              <p:nvPicPr>
                <p:cNvPr id="89" name="Tinta 88">
                  <a:extLst>
                    <a:ext uri="{FF2B5EF4-FFF2-40B4-BE49-F238E27FC236}">
                      <a16:creationId xmlns:a16="http://schemas.microsoft.com/office/drawing/2014/main" id="{64079515-1E84-B05F-4C72-0F47892087FA}"/>
                    </a:ext>
                  </a:extLst>
                </p:cNvPr>
                <p:cNvPicPr/>
                <p:nvPr/>
              </p:nvPicPr>
              <p:blipFill>
                <a:blip r:embed="rId117"/>
                <a:stretch>
                  <a:fillRect/>
                </a:stretch>
              </p:blipFill>
              <p:spPr>
                <a:xfrm>
                  <a:off x="7872147" y="4929015"/>
                  <a:ext cx="3099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Tinta 89">
                  <a:extLst>
                    <a:ext uri="{FF2B5EF4-FFF2-40B4-BE49-F238E27FC236}">
                      <a16:creationId xmlns:a16="http://schemas.microsoft.com/office/drawing/2014/main" id="{C5B62C56-25DC-9D9F-733E-C44C041FC3F8}"/>
                    </a:ext>
                  </a:extLst>
                </p14:cNvPr>
                <p14:cNvContentPartPr/>
                <p14:nvPr/>
              </p14:nvContentPartPr>
              <p14:xfrm>
                <a:off x="8415027" y="4709775"/>
                <a:ext cx="396720" cy="434160"/>
              </p14:xfrm>
            </p:contentPart>
          </mc:Choice>
          <mc:Fallback xmlns="">
            <p:pic>
              <p:nvPicPr>
                <p:cNvPr id="90" name="Tinta 89">
                  <a:extLst>
                    <a:ext uri="{FF2B5EF4-FFF2-40B4-BE49-F238E27FC236}">
                      <a16:creationId xmlns:a16="http://schemas.microsoft.com/office/drawing/2014/main" id="{C5B62C56-25DC-9D9F-733E-C44C041FC3F8}"/>
                    </a:ext>
                  </a:extLst>
                </p:cNvPr>
                <p:cNvPicPr/>
                <p:nvPr/>
              </p:nvPicPr>
              <p:blipFill>
                <a:blip r:embed="rId119"/>
                <a:stretch>
                  <a:fillRect/>
                </a:stretch>
              </p:blipFill>
              <p:spPr>
                <a:xfrm>
                  <a:off x="8379027" y="4673775"/>
                  <a:ext cx="4683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Tinta 90">
                  <a:extLst>
                    <a:ext uri="{FF2B5EF4-FFF2-40B4-BE49-F238E27FC236}">
                      <a16:creationId xmlns:a16="http://schemas.microsoft.com/office/drawing/2014/main" id="{B7FAAFE6-74DF-4420-4A6E-D3489DBCABF9}"/>
                    </a:ext>
                  </a:extLst>
                </p14:cNvPr>
                <p14:cNvContentPartPr/>
                <p14:nvPr/>
              </p14:nvContentPartPr>
              <p14:xfrm>
                <a:off x="8779347" y="5052135"/>
                <a:ext cx="636120" cy="274680"/>
              </p14:xfrm>
            </p:contentPart>
          </mc:Choice>
          <mc:Fallback xmlns="">
            <p:pic>
              <p:nvPicPr>
                <p:cNvPr id="91" name="Tinta 90">
                  <a:extLst>
                    <a:ext uri="{FF2B5EF4-FFF2-40B4-BE49-F238E27FC236}">
                      <a16:creationId xmlns:a16="http://schemas.microsoft.com/office/drawing/2014/main" id="{B7FAAFE6-74DF-4420-4A6E-D3489DBCABF9}"/>
                    </a:ext>
                  </a:extLst>
                </p:cNvPr>
                <p:cNvPicPr/>
                <p:nvPr/>
              </p:nvPicPr>
              <p:blipFill>
                <a:blip r:embed="rId121"/>
                <a:stretch>
                  <a:fillRect/>
                </a:stretch>
              </p:blipFill>
              <p:spPr>
                <a:xfrm>
                  <a:off x="8743707" y="5016495"/>
                  <a:ext cx="7077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Tinta 91">
                  <a:extLst>
                    <a:ext uri="{FF2B5EF4-FFF2-40B4-BE49-F238E27FC236}">
                      <a16:creationId xmlns:a16="http://schemas.microsoft.com/office/drawing/2014/main" id="{E1FBF22E-5637-9E8C-F6E5-DC6A61D5B168}"/>
                    </a:ext>
                  </a:extLst>
                </p14:cNvPr>
                <p14:cNvContentPartPr/>
                <p14:nvPr/>
              </p14:nvContentPartPr>
              <p14:xfrm>
                <a:off x="9528507" y="4741095"/>
                <a:ext cx="932040" cy="232560"/>
              </p14:xfrm>
            </p:contentPart>
          </mc:Choice>
          <mc:Fallback xmlns="">
            <p:pic>
              <p:nvPicPr>
                <p:cNvPr id="92" name="Tinta 91">
                  <a:extLst>
                    <a:ext uri="{FF2B5EF4-FFF2-40B4-BE49-F238E27FC236}">
                      <a16:creationId xmlns:a16="http://schemas.microsoft.com/office/drawing/2014/main" id="{E1FBF22E-5637-9E8C-F6E5-DC6A61D5B168}"/>
                    </a:ext>
                  </a:extLst>
                </p:cNvPr>
                <p:cNvPicPr/>
                <p:nvPr/>
              </p:nvPicPr>
              <p:blipFill>
                <a:blip r:embed="rId123"/>
                <a:stretch>
                  <a:fillRect/>
                </a:stretch>
              </p:blipFill>
              <p:spPr>
                <a:xfrm>
                  <a:off x="9492507" y="4705095"/>
                  <a:ext cx="1003680" cy="304200"/>
                </a:xfrm>
                <a:prstGeom prst="rect">
                  <a:avLst/>
                </a:prstGeom>
              </p:spPr>
            </p:pic>
          </mc:Fallback>
        </mc:AlternateContent>
      </p:grpSp>
      <p:grpSp>
        <p:nvGrpSpPr>
          <p:cNvPr id="108" name="Agrupar 107">
            <a:extLst>
              <a:ext uri="{FF2B5EF4-FFF2-40B4-BE49-F238E27FC236}">
                <a16:creationId xmlns:a16="http://schemas.microsoft.com/office/drawing/2014/main" id="{706B3423-BBCF-18E5-F364-640674CDFD43}"/>
              </a:ext>
            </a:extLst>
          </p:cNvPr>
          <p:cNvGrpSpPr/>
          <p:nvPr/>
        </p:nvGrpSpPr>
        <p:grpSpPr>
          <a:xfrm>
            <a:off x="3440547" y="5781135"/>
            <a:ext cx="1855080" cy="786600"/>
            <a:chOff x="3440547" y="5781135"/>
            <a:chExt cx="1855080" cy="786600"/>
          </a:xfrm>
        </p:grpSpPr>
        <mc:AlternateContent xmlns:mc="http://schemas.openxmlformats.org/markup-compatibility/2006" xmlns:p14="http://schemas.microsoft.com/office/powerpoint/2010/main">
          <mc:Choice Requires="p14">
            <p:contentPart p14:bwMode="auto" r:id="rId124">
              <p14:nvContentPartPr>
                <p14:cNvPr id="102" name="Tinta 101">
                  <a:extLst>
                    <a:ext uri="{FF2B5EF4-FFF2-40B4-BE49-F238E27FC236}">
                      <a16:creationId xmlns:a16="http://schemas.microsoft.com/office/drawing/2014/main" id="{43E563FE-3F11-E887-D07B-C35F330B6598}"/>
                    </a:ext>
                  </a:extLst>
                </p14:cNvPr>
                <p14:cNvContentPartPr/>
                <p14:nvPr/>
              </p14:nvContentPartPr>
              <p14:xfrm>
                <a:off x="3440547" y="5781135"/>
                <a:ext cx="498960" cy="607680"/>
              </p14:xfrm>
            </p:contentPart>
          </mc:Choice>
          <mc:Fallback xmlns="">
            <p:pic>
              <p:nvPicPr>
                <p:cNvPr id="102" name="Tinta 101">
                  <a:extLst>
                    <a:ext uri="{FF2B5EF4-FFF2-40B4-BE49-F238E27FC236}">
                      <a16:creationId xmlns:a16="http://schemas.microsoft.com/office/drawing/2014/main" id="{43E563FE-3F11-E887-D07B-C35F330B6598}"/>
                    </a:ext>
                  </a:extLst>
                </p:cNvPr>
                <p:cNvPicPr/>
                <p:nvPr/>
              </p:nvPicPr>
              <p:blipFill>
                <a:blip r:embed="rId125"/>
                <a:stretch>
                  <a:fillRect/>
                </a:stretch>
              </p:blipFill>
              <p:spPr>
                <a:xfrm>
                  <a:off x="3404907" y="5745495"/>
                  <a:ext cx="57060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Tinta 102">
                  <a:extLst>
                    <a:ext uri="{FF2B5EF4-FFF2-40B4-BE49-F238E27FC236}">
                      <a16:creationId xmlns:a16="http://schemas.microsoft.com/office/drawing/2014/main" id="{C7936075-D409-2F86-39C9-16F81B0EF564}"/>
                    </a:ext>
                  </a:extLst>
                </p14:cNvPr>
                <p14:cNvContentPartPr/>
                <p14:nvPr/>
              </p14:nvContentPartPr>
              <p14:xfrm>
                <a:off x="4068747" y="5822175"/>
                <a:ext cx="593640" cy="641520"/>
              </p14:xfrm>
            </p:contentPart>
          </mc:Choice>
          <mc:Fallback xmlns="">
            <p:pic>
              <p:nvPicPr>
                <p:cNvPr id="103" name="Tinta 102">
                  <a:extLst>
                    <a:ext uri="{FF2B5EF4-FFF2-40B4-BE49-F238E27FC236}">
                      <a16:creationId xmlns:a16="http://schemas.microsoft.com/office/drawing/2014/main" id="{C7936075-D409-2F86-39C9-16F81B0EF564}"/>
                    </a:ext>
                  </a:extLst>
                </p:cNvPr>
                <p:cNvPicPr/>
                <p:nvPr/>
              </p:nvPicPr>
              <p:blipFill>
                <a:blip r:embed="rId127"/>
                <a:stretch>
                  <a:fillRect/>
                </a:stretch>
              </p:blipFill>
              <p:spPr>
                <a:xfrm>
                  <a:off x="4032747" y="5786175"/>
                  <a:ext cx="66528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Tinta 103">
                  <a:extLst>
                    <a:ext uri="{FF2B5EF4-FFF2-40B4-BE49-F238E27FC236}">
                      <a16:creationId xmlns:a16="http://schemas.microsoft.com/office/drawing/2014/main" id="{E8C15ECB-B419-DB08-4AEC-AB846A772639}"/>
                    </a:ext>
                  </a:extLst>
                </p14:cNvPr>
                <p14:cNvContentPartPr/>
                <p14:nvPr/>
              </p14:nvContentPartPr>
              <p14:xfrm>
                <a:off x="4844187" y="6273255"/>
                <a:ext cx="171720" cy="294480"/>
              </p14:xfrm>
            </p:contentPart>
          </mc:Choice>
          <mc:Fallback xmlns="">
            <p:pic>
              <p:nvPicPr>
                <p:cNvPr id="104" name="Tinta 103">
                  <a:extLst>
                    <a:ext uri="{FF2B5EF4-FFF2-40B4-BE49-F238E27FC236}">
                      <a16:creationId xmlns:a16="http://schemas.microsoft.com/office/drawing/2014/main" id="{E8C15ECB-B419-DB08-4AEC-AB846A772639}"/>
                    </a:ext>
                  </a:extLst>
                </p:cNvPr>
                <p:cNvPicPr/>
                <p:nvPr/>
              </p:nvPicPr>
              <p:blipFill>
                <a:blip r:embed="rId129"/>
                <a:stretch>
                  <a:fillRect/>
                </a:stretch>
              </p:blipFill>
              <p:spPr>
                <a:xfrm>
                  <a:off x="4808187" y="6237255"/>
                  <a:ext cx="2433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Tinta 104">
                  <a:extLst>
                    <a:ext uri="{FF2B5EF4-FFF2-40B4-BE49-F238E27FC236}">
                      <a16:creationId xmlns:a16="http://schemas.microsoft.com/office/drawing/2014/main" id="{2384016D-1C12-6E7A-752B-9A07715047A9}"/>
                    </a:ext>
                  </a:extLst>
                </p14:cNvPr>
                <p14:cNvContentPartPr/>
                <p14:nvPr/>
              </p14:nvContentPartPr>
              <p14:xfrm>
                <a:off x="5138307" y="6240855"/>
                <a:ext cx="157320" cy="120960"/>
              </p14:xfrm>
            </p:contentPart>
          </mc:Choice>
          <mc:Fallback xmlns="">
            <p:pic>
              <p:nvPicPr>
                <p:cNvPr id="105" name="Tinta 104">
                  <a:extLst>
                    <a:ext uri="{FF2B5EF4-FFF2-40B4-BE49-F238E27FC236}">
                      <a16:creationId xmlns:a16="http://schemas.microsoft.com/office/drawing/2014/main" id="{2384016D-1C12-6E7A-752B-9A07715047A9}"/>
                    </a:ext>
                  </a:extLst>
                </p:cNvPr>
                <p:cNvPicPr/>
                <p:nvPr/>
              </p:nvPicPr>
              <p:blipFill>
                <a:blip r:embed="rId131"/>
                <a:stretch>
                  <a:fillRect/>
                </a:stretch>
              </p:blipFill>
              <p:spPr>
                <a:xfrm>
                  <a:off x="5102307" y="6205215"/>
                  <a:ext cx="22896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106" name="Tinta 105">
                <a:extLst>
                  <a:ext uri="{FF2B5EF4-FFF2-40B4-BE49-F238E27FC236}">
                    <a16:creationId xmlns:a16="http://schemas.microsoft.com/office/drawing/2014/main" id="{01EB127A-DF5C-F413-A5BB-3ED31CA9A76C}"/>
                  </a:ext>
                </a:extLst>
              </p14:cNvPr>
              <p14:cNvContentPartPr/>
              <p14:nvPr/>
            </p14:nvContentPartPr>
            <p14:xfrm>
              <a:off x="5730147" y="5984895"/>
              <a:ext cx="252720" cy="24480"/>
            </p14:xfrm>
          </p:contentPart>
        </mc:Choice>
        <mc:Fallback xmlns="">
          <p:pic>
            <p:nvPicPr>
              <p:cNvPr id="106" name="Tinta 105">
                <a:extLst>
                  <a:ext uri="{FF2B5EF4-FFF2-40B4-BE49-F238E27FC236}">
                    <a16:creationId xmlns:a16="http://schemas.microsoft.com/office/drawing/2014/main" id="{01EB127A-DF5C-F413-A5BB-3ED31CA9A76C}"/>
                  </a:ext>
                </a:extLst>
              </p:cNvPr>
              <p:cNvPicPr/>
              <p:nvPr/>
            </p:nvPicPr>
            <p:blipFill>
              <a:blip r:embed="rId133"/>
              <a:stretch>
                <a:fillRect/>
              </a:stretch>
            </p:blipFill>
            <p:spPr>
              <a:xfrm>
                <a:off x="5694147" y="5949255"/>
                <a:ext cx="324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7" name="Tinta 106">
                <a:extLst>
                  <a:ext uri="{FF2B5EF4-FFF2-40B4-BE49-F238E27FC236}">
                    <a16:creationId xmlns:a16="http://schemas.microsoft.com/office/drawing/2014/main" id="{B9FDAD65-6D59-4901-A5F7-5A6A9F17F3E7}"/>
                  </a:ext>
                </a:extLst>
              </p14:cNvPr>
              <p14:cNvContentPartPr/>
              <p14:nvPr/>
            </p14:nvContentPartPr>
            <p14:xfrm>
              <a:off x="5770467" y="6185055"/>
              <a:ext cx="198000" cy="27000"/>
            </p14:xfrm>
          </p:contentPart>
        </mc:Choice>
        <mc:Fallback xmlns="">
          <p:pic>
            <p:nvPicPr>
              <p:cNvPr id="107" name="Tinta 106">
                <a:extLst>
                  <a:ext uri="{FF2B5EF4-FFF2-40B4-BE49-F238E27FC236}">
                    <a16:creationId xmlns:a16="http://schemas.microsoft.com/office/drawing/2014/main" id="{B9FDAD65-6D59-4901-A5F7-5A6A9F17F3E7}"/>
                  </a:ext>
                </a:extLst>
              </p:cNvPr>
              <p:cNvPicPr/>
              <p:nvPr/>
            </p:nvPicPr>
            <p:blipFill>
              <a:blip r:embed="rId135"/>
              <a:stretch>
                <a:fillRect/>
              </a:stretch>
            </p:blipFill>
            <p:spPr>
              <a:xfrm>
                <a:off x="5734467" y="6149055"/>
                <a:ext cx="269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Tinta 108">
                <a:extLst>
                  <a:ext uri="{FF2B5EF4-FFF2-40B4-BE49-F238E27FC236}">
                    <a16:creationId xmlns:a16="http://schemas.microsoft.com/office/drawing/2014/main" id="{9300A071-03AF-ED7F-5153-44F6C045AAAE}"/>
                  </a:ext>
                </a:extLst>
              </p14:cNvPr>
              <p14:cNvContentPartPr/>
              <p14:nvPr/>
            </p14:nvContentPartPr>
            <p14:xfrm>
              <a:off x="6514587" y="5718855"/>
              <a:ext cx="246600" cy="351720"/>
            </p14:xfrm>
          </p:contentPart>
        </mc:Choice>
        <mc:Fallback xmlns="">
          <p:pic>
            <p:nvPicPr>
              <p:cNvPr id="109" name="Tinta 108">
                <a:extLst>
                  <a:ext uri="{FF2B5EF4-FFF2-40B4-BE49-F238E27FC236}">
                    <a16:creationId xmlns:a16="http://schemas.microsoft.com/office/drawing/2014/main" id="{9300A071-03AF-ED7F-5153-44F6C045AAAE}"/>
                  </a:ext>
                </a:extLst>
              </p:cNvPr>
              <p:cNvPicPr/>
              <p:nvPr/>
            </p:nvPicPr>
            <p:blipFill>
              <a:blip r:embed="rId137"/>
              <a:stretch>
                <a:fillRect/>
              </a:stretch>
            </p:blipFill>
            <p:spPr>
              <a:xfrm>
                <a:off x="6478947" y="5683215"/>
                <a:ext cx="3182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0" name="Tinta 109">
                <a:extLst>
                  <a:ext uri="{FF2B5EF4-FFF2-40B4-BE49-F238E27FC236}">
                    <a16:creationId xmlns:a16="http://schemas.microsoft.com/office/drawing/2014/main" id="{2BAF62DC-1BFF-ADF2-088E-8D9AC8AAA790}"/>
                  </a:ext>
                </a:extLst>
              </p14:cNvPr>
              <p14:cNvContentPartPr/>
              <p14:nvPr/>
            </p14:nvContentPartPr>
            <p14:xfrm>
              <a:off x="6466347" y="5780415"/>
              <a:ext cx="499680" cy="543240"/>
            </p14:xfrm>
          </p:contentPart>
        </mc:Choice>
        <mc:Fallback xmlns="">
          <p:pic>
            <p:nvPicPr>
              <p:cNvPr id="110" name="Tinta 109">
                <a:extLst>
                  <a:ext uri="{FF2B5EF4-FFF2-40B4-BE49-F238E27FC236}">
                    <a16:creationId xmlns:a16="http://schemas.microsoft.com/office/drawing/2014/main" id="{2BAF62DC-1BFF-ADF2-088E-8D9AC8AAA790}"/>
                  </a:ext>
                </a:extLst>
              </p:cNvPr>
              <p:cNvPicPr/>
              <p:nvPr/>
            </p:nvPicPr>
            <p:blipFill>
              <a:blip r:embed="rId139"/>
              <a:stretch>
                <a:fillRect/>
              </a:stretch>
            </p:blipFill>
            <p:spPr>
              <a:xfrm>
                <a:off x="6430347" y="5744775"/>
                <a:ext cx="5713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1" name="Tinta 110">
                <a:extLst>
                  <a:ext uri="{FF2B5EF4-FFF2-40B4-BE49-F238E27FC236}">
                    <a16:creationId xmlns:a16="http://schemas.microsoft.com/office/drawing/2014/main" id="{5AAA8B4A-9A6D-C828-1C86-911C55CF4AD7}"/>
                  </a:ext>
                </a:extLst>
              </p14:cNvPr>
              <p14:cNvContentPartPr/>
              <p14:nvPr/>
            </p14:nvContentPartPr>
            <p14:xfrm>
              <a:off x="6382467" y="5674935"/>
              <a:ext cx="273240" cy="268200"/>
            </p14:xfrm>
          </p:contentPart>
        </mc:Choice>
        <mc:Fallback xmlns="">
          <p:pic>
            <p:nvPicPr>
              <p:cNvPr id="111" name="Tinta 110">
                <a:extLst>
                  <a:ext uri="{FF2B5EF4-FFF2-40B4-BE49-F238E27FC236}">
                    <a16:creationId xmlns:a16="http://schemas.microsoft.com/office/drawing/2014/main" id="{5AAA8B4A-9A6D-C828-1C86-911C55CF4AD7}"/>
                  </a:ext>
                </a:extLst>
              </p:cNvPr>
              <p:cNvPicPr/>
              <p:nvPr/>
            </p:nvPicPr>
            <p:blipFill>
              <a:blip r:embed="rId141"/>
              <a:stretch>
                <a:fillRect/>
              </a:stretch>
            </p:blipFill>
            <p:spPr>
              <a:xfrm>
                <a:off x="6346827" y="5638935"/>
                <a:ext cx="3448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2" name="Tinta 111">
                <a:extLst>
                  <a:ext uri="{FF2B5EF4-FFF2-40B4-BE49-F238E27FC236}">
                    <a16:creationId xmlns:a16="http://schemas.microsoft.com/office/drawing/2014/main" id="{0D54B219-8259-D282-C54A-6323F9FF09FB}"/>
                  </a:ext>
                </a:extLst>
              </p14:cNvPr>
              <p14:cNvContentPartPr/>
              <p14:nvPr/>
            </p14:nvContentPartPr>
            <p14:xfrm>
              <a:off x="7242507" y="5764215"/>
              <a:ext cx="369720" cy="593280"/>
            </p14:xfrm>
          </p:contentPart>
        </mc:Choice>
        <mc:Fallback xmlns="">
          <p:pic>
            <p:nvPicPr>
              <p:cNvPr id="112" name="Tinta 111">
                <a:extLst>
                  <a:ext uri="{FF2B5EF4-FFF2-40B4-BE49-F238E27FC236}">
                    <a16:creationId xmlns:a16="http://schemas.microsoft.com/office/drawing/2014/main" id="{0D54B219-8259-D282-C54A-6323F9FF09FB}"/>
                  </a:ext>
                </a:extLst>
              </p:cNvPr>
              <p:cNvPicPr/>
              <p:nvPr/>
            </p:nvPicPr>
            <p:blipFill>
              <a:blip r:embed="rId143"/>
              <a:stretch>
                <a:fillRect/>
              </a:stretch>
            </p:blipFill>
            <p:spPr>
              <a:xfrm>
                <a:off x="7206867" y="5728215"/>
                <a:ext cx="441360" cy="664920"/>
              </a:xfrm>
              <a:prstGeom prst="rect">
                <a:avLst/>
              </a:prstGeom>
            </p:spPr>
          </p:pic>
        </mc:Fallback>
      </mc:AlternateContent>
      <p:grpSp>
        <p:nvGrpSpPr>
          <p:cNvPr id="115" name="Agrupar 114">
            <a:extLst>
              <a:ext uri="{FF2B5EF4-FFF2-40B4-BE49-F238E27FC236}">
                <a16:creationId xmlns:a16="http://schemas.microsoft.com/office/drawing/2014/main" id="{F636D483-4220-41F0-2949-C1E899AA85C3}"/>
              </a:ext>
            </a:extLst>
          </p:cNvPr>
          <p:cNvGrpSpPr/>
          <p:nvPr/>
        </p:nvGrpSpPr>
        <p:grpSpPr>
          <a:xfrm>
            <a:off x="8334027" y="5615535"/>
            <a:ext cx="1057680" cy="592560"/>
            <a:chOff x="8334027" y="5615535"/>
            <a:chExt cx="1057680" cy="592560"/>
          </a:xfrm>
        </p:grpSpPr>
        <mc:AlternateContent xmlns:mc="http://schemas.openxmlformats.org/markup-compatibility/2006" xmlns:p14="http://schemas.microsoft.com/office/powerpoint/2010/main">
          <mc:Choice Requires="p14">
            <p:contentPart p14:bwMode="auto" r:id="rId144">
              <p14:nvContentPartPr>
                <p14:cNvPr id="113" name="Tinta 112">
                  <a:extLst>
                    <a:ext uri="{FF2B5EF4-FFF2-40B4-BE49-F238E27FC236}">
                      <a16:creationId xmlns:a16="http://schemas.microsoft.com/office/drawing/2014/main" id="{D0ECC821-7248-6720-2128-A73ACEFB57F2}"/>
                    </a:ext>
                  </a:extLst>
                </p14:cNvPr>
                <p14:cNvContentPartPr/>
                <p14:nvPr/>
              </p14:nvContentPartPr>
              <p14:xfrm>
                <a:off x="8334027" y="5615535"/>
                <a:ext cx="1057680" cy="592560"/>
              </p14:xfrm>
            </p:contentPart>
          </mc:Choice>
          <mc:Fallback xmlns="">
            <p:pic>
              <p:nvPicPr>
                <p:cNvPr id="113" name="Tinta 112">
                  <a:extLst>
                    <a:ext uri="{FF2B5EF4-FFF2-40B4-BE49-F238E27FC236}">
                      <a16:creationId xmlns:a16="http://schemas.microsoft.com/office/drawing/2014/main" id="{D0ECC821-7248-6720-2128-A73ACEFB57F2}"/>
                    </a:ext>
                  </a:extLst>
                </p:cNvPr>
                <p:cNvPicPr/>
                <p:nvPr/>
              </p:nvPicPr>
              <p:blipFill>
                <a:blip r:embed="rId145"/>
                <a:stretch>
                  <a:fillRect/>
                </a:stretch>
              </p:blipFill>
              <p:spPr>
                <a:xfrm>
                  <a:off x="8298387" y="5579895"/>
                  <a:ext cx="11293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4" name="Tinta 113">
                  <a:extLst>
                    <a:ext uri="{FF2B5EF4-FFF2-40B4-BE49-F238E27FC236}">
                      <a16:creationId xmlns:a16="http://schemas.microsoft.com/office/drawing/2014/main" id="{2CD52B29-551B-7EEB-E8FE-CBEAB8604559}"/>
                    </a:ext>
                  </a:extLst>
                </p14:cNvPr>
                <p14:cNvContentPartPr/>
                <p14:nvPr/>
              </p14:nvContentPartPr>
              <p14:xfrm>
                <a:off x="8818227" y="5707335"/>
                <a:ext cx="327960" cy="55800"/>
              </p14:xfrm>
            </p:contentPart>
          </mc:Choice>
          <mc:Fallback xmlns="">
            <p:pic>
              <p:nvPicPr>
                <p:cNvPr id="114" name="Tinta 113">
                  <a:extLst>
                    <a:ext uri="{FF2B5EF4-FFF2-40B4-BE49-F238E27FC236}">
                      <a16:creationId xmlns:a16="http://schemas.microsoft.com/office/drawing/2014/main" id="{2CD52B29-551B-7EEB-E8FE-CBEAB8604559}"/>
                    </a:ext>
                  </a:extLst>
                </p:cNvPr>
                <p:cNvPicPr/>
                <p:nvPr/>
              </p:nvPicPr>
              <p:blipFill>
                <a:blip r:embed="rId147"/>
                <a:stretch>
                  <a:fillRect/>
                </a:stretch>
              </p:blipFill>
              <p:spPr>
                <a:xfrm>
                  <a:off x="8782587" y="5671335"/>
                  <a:ext cx="399600" cy="127440"/>
                </a:xfrm>
                <a:prstGeom prst="rect">
                  <a:avLst/>
                </a:prstGeom>
              </p:spPr>
            </p:pic>
          </mc:Fallback>
        </mc:AlternateContent>
      </p:grpSp>
    </p:spTree>
    <p:extLst>
      <p:ext uri="{BB962C8B-B14F-4D97-AF65-F5344CB8AC3E}">
        <p14:creationId xmlns:p14="http://schemas.microsoft.com/office/powerpoint/2010/main" val="402073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FD8D9-4013-AA19-3275-89C4E67092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D0E854-C2F5-58BD-A3E1-58B6DBC538CC}"/>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Dreaming Outloud Script Pro" panose="03050502040304050704" pitchFamily="66" charset="0"/>
                <a:cs typeface="Dreaming Outloud Script Pro" panose="03050502040304050704" pitchFamily="66" charset="0"/>
              </a:rPr>
              <a:t>                 </a:t>
            </a:r>
            <a:r>
              <a:rPr lang="pt-BR" dirty="0" err="1">
                <a:latin typeface="Dreaming Outloud Script Pro" panose="03050502040304050704" pitchFamily="66" charset="0"/>
                <a:cs typeface="Dreaming Outloud Script Pro" panose="03050502040304050704" pitchFamily="66" charset="0"/>
              </a:rPr>
              <a:t>Precision</a:t>
            </a:r>
            <a:r>
              <a:rPr lang="pt-BR" dirty="0">
                <a:latin typeface="Dreaming Outloud Script Pro" panose="03050502040304050704" pitchFamily="66" charset="0"/>
                <a:cs typeface="Dreaming Outloud Script Pro" panose="03050502040304050704" pitchFamily="66" charset="0"/>
              </a:rPr>
              <a:t> </a:t>
            </a:r>
            <a:r>
              <a:rPr lang="pt-BR" dirty="0" err="1">
                <a:latin typeface="Dreaming Outloud Script Pro" panose="03050502040304050704" pitchFamily="66" charset="0"/>
                <a:cs typeface="Dreaming Outloud Script Pro" panose="03050502040304050704" pitchFamily="66" charset="0"/>
              </a:rPr>
              <a:t>Cosmology</a:t>
            </a:r>
            <a:endParaRPr lang="en-US" dirty="0">
              <a:latin typeface="Dreaming Outloud Script Pro" panose="03050502040304050704" pitchFamily="66" charset="0"/>
              <a:cs typeface="Dreaming Outloud Script Pro" panose="03050502040304050704" pitchFamily="66" charset="0"/>
            </a:endParaRPr>
          </a:p>
        </p:txBody>
      </p:sp>
      <p:sp>
        <p:nvSpPr>
          <p:cNvPr id="3" name="Espaço Reservado para Conteúdo 2">
            <a:extLst>
              <a:ext uri="{FF2B5EF4-FFF2-40B4-BE49-F238E27FC236}">
                <a16:creationId xmlns:a16="http://schemas.microsoft.com/office/drawing/2014/main" id="{E34542D3-9D68-99E6-A6C7-B3CBBD730F17}"/>
              </a:ext>
            </a:extLst>
          </p:cNvPr>
          <p:cNvSpPr>
            <a:spLocks noGrp="1"/>
          </p:cNvSpPr>
          <p:nvPr>
            <p:ph idx="1"/>
          </p:nvPr>
        </p:nvSpPr>
        <p:spPr/>
        <p:txBody>
          <a:bodyPr/>
          <a:lstStyle/>
          <a:p>
            <a:r>
              <a:rPr lang="pt-BR" dirty="0" err="1"/>
              <a:t>That</a:t>
            </a:r>
            <a:r>
              <a:rPr lang="pt-BR" dirty="0"/>
              <a:t> </a:t>
            </a:r>
            <a:r>
              <a:rPr lang="pt-BR" dirty="0" err="1"/>
              <a:t>is</a:t>
            </a:r>
            <a:r>
              <a:rPr lang="pt-BR" dirty="0"/>
              <a:t>, Einstein </a:t>
            </a:r>
            <a:r>
              <a:rPr lang="pt-BR" dirty="0" err="1"/>
              <a:t>Equation</a:t>
            </a:r>
            <a:r>
              <a:rPr lang="pt-BR" dirty="0"/>
              <a:t> </a:t>
            </a:r>
            <a:r>
              <a:rPr lang="pt-BR" dirty="0" err="1"/>
              <a:t>is</a:t>
            </a:r>
            <a:r>
              <a:rPr lang="pt-BR" dirty="0"/>
              <a:t> </a:t>
            </a:r>
            <a:r>
              <a:rPr lang="pt-BR" dirty="0" err="1"/>
              <a:t>perturbed</a:t>
            </a:r>
            <a:r>
              <a:rPr lang="pt-BR" dirty="0"/>
              <a:t>, </a:t>
            </a:r>
            <a:r>
              <a:rPr lang="pt-BR" dirty="0" err="1"/>
              <a:t>we</a:t>
            </a:r>
            <a:r>
              <a:rPr lang="pt-BR" dirty="0"/>
              <a:t> </a:t>
            </a:r>
            <a:r>
              <a:rPr lang="pt-BR" dirty="0" err="1"/>
              <a:t>also</a:t>
            </a:r>
            <a:r>
              <a:rPr lang="pt-BR" dirty="0"/>
              <a:t> use Boltzmann </a:t>
            </a:r>
            <a:r>
              <a:rPr lang="pt-BR" dirty="0" err="1"/>
              <a:t>Equation</a:t>
            </a:r>
            <a:r>
              <a:rPr lang="pt-BR" dirty="0"/>
              <a:t> </a:t>
            </a:r>
            <a:r>
              <a:rPr lang="pt-BR" dirty="0" err="1"/>
              <a:t>to</a:t>
            </a:r>
            <a:r>
              <a:rPr lang="pt-BR" dirty="0"/>
              <a:t> </a:t>
            </a:r>
            <a:r>
              <a:rPr lang="pt-BR" dirty="0" err="1"/>
              <a:t>describe</a:t>
            </a:r>
            <a:r>
              <a:rPr lang="pt-BR" dirty="0"/>
              <a:t> </a:t>
            </a:r>
            <a:r>
              <a:rPr lang="pt-BR" dirty="0" err="1"/>
              <a:t>the</a:t>
            </a:r>
            <a:r>
              <a:rPr lang="pt-BR" dirty="0"/>
              <a:t> </a:t>
            </a:r>
            <a:r>
              <a:rPr lang="pt-BR" dirty="0" err="1"/>
              <a:t>perturbed</a:t>
            </a:r>
            <a:r>
              <a:rPr lang="pt-BR" dirty="0"/>
              <a:t> </a:t>
            </a:r>
            <a:r>
              <a:rPr lang="pt-BR" dirty="0" err="1"/>
              <a:t>fluids</a:t>
            </a:r>
            <a:r>
              <a:rPr lang="pt-BR" dirty="0"/>
              <a:t> in </a:t>
            </a:r>
            <a:r>
              <a:rPr lang="pt-BR" dirty="0" err="1"/>
              <a:t>interaction</a:t>
            </a:r>
            <a:r>
              <a:rPr lang="pt-BR" dirty="0"/>
              <a:t> </a:t>
            </a:r>
            <a:r>
              <a:rPr lang="pt-BR" dirty="0" err="1"/>
              <a:t>and</a:t>
            </a:r>
            <a:r>
              <a:rPr lang="pt-BR" dirty="0"/>
              <a:t> </a:t>
            </a:r>
            <a:r>
              <a:rPr lang="pt-BR" dirty="0" err="1"/>
              <a:t>the</a:t>
            </a:r>
            <a:r>
              <a:rPr lang="pt-BR" dirty="0"/>
              <a:t> </a:t>
            </a:r>
            <a:r>
              <a:rPr lang="pt-BR" dirty="0" err="1"/>
              <a:t>perturbed</a:t>
            </a:r>
            <a:r>
              <a:rPr lang="pt-BR" dirty="0"/>
              <a:t> </a:t>
            </a:r>
            <a:r>
              <a:rPr lang="pt-BR" dirty="0" err="1"/>
              <a:t>field</a:t>
            </a:r>
            <a:r>
              <a:rPr lang="pt-BR" dirty="0"/>
              <a:t> </a:t>
            </a:r>
            <a:r>
              <a:rPr lang="pt-BR" dirty="0" err="1"/>
              <a:t>equations</a:t>
            </a:r>
            <a:r>
              <a:rPr lang="pt-BR" dirty="0"/>
              <a:t>. </a:t>
            </a:r>
            <a:r>
              <a:rPr lang="pt-BR" dirty="0" err="1"/>
              <a:t>All</a:t>
            </a:r>
            <a:r>
              <a:rPr lang="pt-BR" dirty="0"/>
              <a:t> </a:t>
            </a:r>
            <a:r>
              <a:rPr lang="pt-BR" dirty="0" err="1"/>
              <a:t>become</a:t>
            </a:r>
            <a:r>
              <a:rPr lang="pt-BR" dirty="0"/>
              <a:t> linear </a:t>
            </a:r>
            <a:r>
              <a:rPr lang="pt-BR" dirty="0" err="1"/>
              <a:t>and</a:t>
            </a:r>
            <a:r>
              <a:rPr lang="pt-BR" dirty="0"/>
              <a:t> </a:t>
            </a:r>
            <a:r>
              <a:rPr lang="pt-BR" dirty="0" err="1"/>
              <a:t>can</a:t>
            </a:r>
            <a:r>
              <a:rPr lang="pt-BR" dirty="0"/>
              <a:t> </a:t>
            </a:r>
            <a:r>
              <a:rPr lang="pt-BR" dirty="0" err="1"/>
              <a:t>be</a:t>
            </a:r>
            <a:r>
              <a:rPr lang="pt-BR" dirty="0"/>
              <a:t> </a:t>
            </a:r>
            <a:r>
              <a:rPr lang="pt-BR" dirty="0" err="1"/>
              <a:t>solved</a:t>
            </a:r>
            <a:r>
              <a:rPr lang="pt-BR" dirty="0"/>
              <a:t> </a:t>
            </a:r>
            <a:r>
              <a:rPr lang="pt-BR" dirty="0" err="1"/>
              <a:t>by</a:t>
            </a:r>
            <a:r>
              <a:rPr lang="pt-BR" dirty="0"/>
              <a:t> </a:t>
            </a:r>
            <a:r>
              <a:rPr lang="pt-BR" dirty="0" err="1"/>
              <a:t>sophisticated</a:t>
            </a:r>
            <a:r>
              <a:rPr lang="pt-BR" dirty="0"/>
              <a:t> </a:t>
            </a:r>
            <a:r>
              <a:rPr lang="pt-BR" dirty="0" err="1"/>
              <a:t>numerical</a:t>
            </a:r>
            <a:r>
              <a:rPr lang="pt-BR" dirty="0"/>
              <a:t> </a:t>
            </a:r>
            <a:r>
              <a:rPr lang="pt-BR" dirty="0" err="1"/>
              <a:t>methods</a:t>
            </a:r>
            <a:r>
              <a:rPr lang="pt-BR" dirty="0"/>
              <a:t>.</a:t>
            </a:r>
          </a:p>
          <a:p>
            <a:endParaRPr lang="pt-BR" dirty="0"/>
          </a:p>
          <a:p>
            <a:r>
              <a:rPr lang="pt-BR" dirty="0" err="1"/>
              <a:t>We</a:t>
            </a:r>
            <a:r>
              <a:rPr lang="pt-BR" dirty="0"/>
              <a:t> compute </a:t>
            </a:r>
            <a:r>
              <a:rPr lang="pt-BR" dirty="0" err="1"/>
              <a:t>correlators</a:t>
            </a:r>
            <a:r>
              <a:rPr lang="pt-BR" dirty="0"/>
              <a:t> in </a:t>
            </a:r>
            <a:r>
              <a:rPr lang="pt-BR" dirty="0" err="1"/>
              <a:t>the</a:t>
            </a:r>
            <a:r>
              <a:rPr lang="pt-BR" dirty="0"/>
              <a:t> </a:t>
            </a:r>
            <a:r>
              <a:rPr lang="pt-BR" dirty="0" err="1"/>
              <a:t>sky</a:t>
            </a:r>
            <a:r>
              <a:rPr lang="pt-BR" dirty="0"/>
              <a:t> </a:t>
            </a:r>
            <a:r>
              <a:rPr lang="pt-BR" dirty="0" err="1"/>
              <a:t>also</a:t>
            </a:r>
            <a:r>
              <a:rPr lang="pt-BR" dirty="0"/>
              <a:t> </a:t>
            </a:r>
            <a:r>
              <a:rPr lang="pt-BR" dirty="0" err="1"/>
              <a:t>called</a:t>
            </a:r>
            <a:r>
              <a:rPr lang="pt-BR" dirty="0"/>
              <a:t> </a:t>
            </a:r>
          </a:p>
          <a:p>
            <a:r>
              <a:rPr lang="pt-BR" dirty="0"/>
              <a:t>1. </a:t>
            </a:r>
            <a:r>
              <a:rPr lang="pt-BR" dirty="0" err="1"/>
              <a:t>power</a:t>
            </a:r>
            <a:r>
              <a:rPr lang="pt-BR" dirty="0"/>
              <a:t> </a:t>
            </a:r>
            <a:r>
              <a:rPr lang="pt-BR" dirty="0" err="1"/>
              <a:t>spectrum</a:t>
            </a:r>
            <a:r>
              <a:rPr lang="pt-BR" dirty="0"/>
              <a:t> (</a:t>
            </a:r>
            <a:r>
              <a:rPr lang="pt-BR" dirty="0" err="1"/>
              <a:t>two</a:t>
            </a:r>
            <a:r>
              <a:rPr lang="pt-BR" dirty="0"/>
              <a:t> point </a:t>
            </a:r>
            <a:r>
              <a:rPr lang="pt-BR" dirty="0" err="1"/>
              <a:t>correlators</a:t>
            </a:r>
            <a:endParaRPr lang="pt-BR" dirty="0"/>
          </a:p>
          <a:p>
            <a:r>
              <a:rPr lang="pt-BR" dirty="0"/>
              <a:t>2. </a:t>
            </a:r>
            <a:r>
              <a:rPr lang="pt-BR" dirty="0" err="1"/>
              <a:t>Bispectrum</a:t>
            </a:r>
            <a:r>
              <a:rPr lang="pt-BR" dirty="0"/>
              <a:t> (</a:t>
            </a:r>
            <a:r>
              <a:rPr lang="pt-BR" dirty="0" err="1"/>
              <a:t>three</a:t>
            </a:r>
            <a:r>
              <a:rPr lang="pt-BR" dirty="0"/>
              <a:t> point </a:t>
            </a:r>
            <a:r>
              <a:rPr lang="pt-BR" dirty="0" err="1"/>
              <a:t>correlators</a:t>
            </a:r>
            <a:r>
              <a:rPr lang="pt-BR" dirty="0"/>
              <a:t>)</a:t>
            </a:r>
          </a:p>
          <a:p>
            <a:r>
              <a:rPr lang="pt-BR" dirty="0"/>
              <a:t>3. </a:t>
            </a:r>
            <a:r>
              <a:rPr lang="pt-BR" dirty="0" err="1"/>
              <a:t>We</a:t>
            </a:r>
            <a:r>
              <a:rPr lang="pt-BR" dirty="0"/>
              <a:t> </a:t>
            </a:r>
            <a:r>
              <a:rPr lang="pt-BR" dirty="0" err="1"/>
              <a:t>obtain</a:t>
            </a:r>
            <a:r>
              <a:rPr lang="pt-BR" dirty="0"/>
              <a:t> </a:t>
            </a:r>
            <a:r>
              <a:rPr lang="pt-BR" dirty="0" err="1"/>
              <a:t>temperature</a:t>
            </a:r>
            <a:r>
              <a:rPr lang="pt-BR" dirty="0"/>
              <a:t> </a:t>
            </a:r>
            <a:r>
              <a:rPr lang="pt-BR" dirty="0" err="1"/>
              <a:t>variations</a:t>
            </a:r>
            <a:r>
              <a:rPr lang="pt-BR" dirty="0"/>
              <a:t> in </a:t>
            </a:r>
            <a:r>
              <a:rPr lang="pt-BR" dirty="0" err="1"/>
              <a:t>the</a:t>
            </a:r>
            <a:r>
              <a:rPr lang="pt-BR" dirty="0"/>
              <a:t> </a:t>
            </a:r>
            <a:r>
              <a:rPr lang="pt-BR" dirty="0" err="1"/>
              <a:t>sky</a:t>
            </a:r>
            <a:endParaRPr lang="en-US" dirty="0"/>
          </a:p>
        </p:txBody>
      </p:sp>
    </p:spTree>
    <p:extLst>
      <p:ext uri="{BB962C8B-B14F-4D97-AF65-F5344CB8AC3E}">
        <p14:creationId xmlns:p14="http://schemas.microsoft.com/office/powerpoint/2010/main" val="1268735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A61C3-F1CE-5ED0-3564-15A98A2E08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6B673B4-D64E-19D4-4643-3A06E0A8203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Dreaming Outloud Script Pro" panose="03050502040304050704" pitchFamily="66" charset="0"/>
                <a:cs typeface="Dreaming Outloud Script Pro" panose="03050502040304050704" pitchFamily="66" charset="0"/>
              </a:rPr>
              <a:t>                 </a:t>
            </a:r>
            <a:r>
              <a:rPr lang="pt-BR" dirty="0" err="1">
                <a:latin typeface="Dreaming Outloud Script Pro" panose="03050502040304050704" pitchFamily="66" charset="0"/>
                <a:cs typeface="Dreaming Outloud Script Pro" panose="03050502040304050704" pitchFamily="66" charset="0"/>
              </a:rPr>
              <a:t>Precision</a:t>
            </a:r>
            <a:r>
              <a:rPr lang="pt-BR" dirty="0">
                <a:latin typeface="Dreaming Outloud Script Pro" panose="03050502040304050704" pitchFamily="66" charset="0"/>
                <a:cs typeface="Dreaming Outloud Script Pro" panose="03050502040304050704" pitchFamily="66" charset="0"/>
              </a:rPr>
              <a:t> </a:t>
            </a:r>
            <a:r>
              <a:rPr lang="pt-BR" dirty="0" err="1">
                <a:latin typeface="Dreaming Outloud Script Pro" panose="03050502040304050704" pitchFamily="66" charset="0"/>
                <a:cs typeface="Dreaming Outloud Script Pro" panose="03050502040304050704" pitchFamily="66" charset="0"/>
              </a:rPr>
              <a:t>Cosmology</a:t>
            </a:r>
            <a:endParaRPr lang="en-US" dirty="0">
              <a:latin typeface="Dreaming Outloud Script Pro" panose="03050502040304050704" pitchFamily="66" charset="0"/>
              <a:cs typeface="Dreaming Outloud Script Pro" panose="03050502040304050704" pitchFamily="66" charset="0"/>
            </a:endParaRPr>
          </a:p>
        </p:txBody>
      </p:sp>
      <p:sp>
        <p:nvSpPr>
          <p:cNvPr id="3" name="Espaço Reservado para Conteúdo 2">
            <a:extLst>
              <a:ext uri="{FF2B5EF4-FFF2-40B4-BE49-F238E27FC236}">
                <a16:creationId xmlns:a16="http://schemas.microsoft.com/office/drawing/2014/main" id="{DE163EC3-6F96-B568-F703-267660FA2093}"/>
              </a:ext>
            </a:extLst>
          </p:cNvPr>
          <p:cNvSpPr>
            <a:spLocks noGrp="1"/>
          </p:cNvSpPr>
          <p:nvPr>
            <p:ph idx="1"/>
          </p:nvPr>
        </p:nvSpPr>
        <p:spPr/>
        <p:txBody>
          <a:bodyPr/>
          <a:lstStyle/>
          <a:p>
            <a:r>
              <a:rPr lang="pt-BR" dirty="0" err="1"/>
              <a:t>Observing</a:t>
            </a:r>
            <a:r>
              <a:rPr lang="pt-BR" dirty="0"/>
              <a:t> Sky </a:t>
            </a:r>
            <a:r>
              <a:rPr lang="pt-BR" dirty="0" err="1"/>
              <a:t>Radiation</a:t>
            </a:r>
            <a:r>
              <a:rPr lang="pt-BR" dirty="0"/>
              <a:t> </a:t>
            </a:r>
            <a:r>
              <a:rPr lang="pt-BR" dirty="0" err="1"/>
              <a:t>we</a:t>
            </a:r>
            <a:r>
              <a:rPr lang="pt-BR" dirty="0"/>
              <a:t> </a:t>
            </a:r>
            <a:r>
              <a:rPr lang="pt-BR" dirty="0" err="1"/>
              <a:t>have</a:t>
            </a:r>
            <a:r>
              <a:rPr lang="pt-BR" dirty="0"/>
              <a:t> </a:t>
            </a:r>
            <a:r>
              <a:rPr lang="pt-BR" dirty="0" err="1"/>
              <a:t>results</a:t>
            </a:r>
            <a:r>
              <a:rPr lang="pt-BR" dirty="0"/>
              <a:t> </a:t>
            </a:r>
            <a:r>
              <a:rPr lang="pt-BR" dirty="0" err="1"/>
              <a:t>with</a:t>
            </a:r>
            <a:r>
              <a:rPr lang="pt-BR" dirty="0"/>
              <a:t> high </a:t>
            </a:r>
            <a:r>
              <a:rPr lang="pt-BR" dirty="0" err="1"/>
              <a:t>precision</a:t>
            </a:r>
            <a:r>
              <a:rPr lang="pt-BR" dirty="0"/>
              <a:t>, </a:t>
            </a:r>
            <a:r>
              <a:rPr lang="pt-BR" dirty="0" err="1"/>
              <a:t>the</a:t>
            </a:r>
            <a:r>
              <a:rPr lang="pt-BR" dirty="0"/>
              <a:t> </a:t>
            </a:r>
          </a:p>
          <a:p>
            <a:endParaRPr lang="pt-BR" sz="4800" dirty="0">
              <a:solidFill>
                <a:srgbClr val="FF0000"/>
              </a:solidFill>
              <a:highlight>
                <a:srgbClr val="FFFF00"/>
              </a:highlight>
              <a:latin typeface="Harlow Solid Italic" panose="04030604020F02020D02" pitchFamily="82" charset="0"/>
            </a:endParaRPr>
          </a:p>
          <a:p>
            <a:endParaRPr lang="pt-BR" sz="4800" dirty="0">
              <a:solidFill>
                <a:srgbClr val="FF0000"/>
              </a:solidFill>
              <a:highlight>
                <a:srgbClr val="FFFF00"/>
              </a:highlight>
              <a:latin typeface="Harlow Solid Italic" panose="04030604020F02020D02" pitchFamily="82" charset="0"/>
            </a:endParaRPr>
          </a:p>
          <a:p>
            <a:r>
              <a:rPr lang="pt-BR" sz="4800" dirty="0">
                <a:solidFill>
                  <a:srgbClr val="FF0000"/>
                </a:solidFill>
                <a:highlight>
                  <a:srgbClr val="FFFF00"/>
                </a:highlight>
                <a:latin typeface="Harlow Solid Italic" panose="04030604020F02020D02" pitchFamily="82" charset="0"/>
              </a:rPr>
              <a:t>                 </a:t>
            </a:r>
            <a:r>
              <a:rPr lang="pt-BR" sz="4800" dirty="0" err="1">
                <a:solidFill>
                  <a:srgbClr val="FF0000"/>
                </a:solidFill>
                <a:highlight>
                  <a:srgbClr val="FFFF00"/>
                </a:highlight>
                <a:latin typeface="Harlow Solid Italic" panose="04030604020F02020D02" pitchFamily="82" charset="0"/>
              </a:rPr>
              <a:t>Precision</a:t>
            </a:r>
            <a:r>
              <a:rPr lang="pt-BR" sz="4800" dirty="0">
                <a:solidFill>
                  <a:srgbClr val="FF0000"/>
                </a:solidFill>
                <a:highlight>
                  <a:srgbClr val="FFFF00"/>
                </a:highlight>
                <a:latin typeface="Harlow Solid Italic" panose="04030604020F02020D02" pitchFamily="82" charset="0"/>
              </a:rPr>
              <a:t> </a:t>
            </a:r>
            <a:r>
              <a:rPr lang="pt-BR" sz="4800" dirty="0" err="1">
                <a:solidFill>
                  <a:srgbClr val="FF0000"/>
                </a:solidFill>
                <a:highlight>
                  <a:srgbClr val="FFFF00"/>
                </a:highlight>
                <a:latin typeface="Harlow Solid Italic" panose="04030604020F02020D02" pitchFamily="82" charset="0"/>
              </a:rPr>
              <a:t>Cosmology</a:t>
            </a:r>
            <a:endParaRPr lang="en-US" sz="4800" dirty="0">
              <a:solidFill>
                <a:srgbClr val="FF0000"/>
              </a:solidFill>
              <a:highlight>
                <a:srgbClr val="FFFF00"/>
              </a:highlight>
              <a:latin typeface="Harlow Solid Italic" panose="04030604020F02020D02" pitchFamily="82" charset="0"/>
            </a:endParaRPr>
          </a:p>
        </p:txBody>
      </p:sp>
    </p:spTree>
    <p:extLst>
      <p:ext uri="{BB962C8B-B14F-4D97-AF65-F5344CB8AC3E}">
        <p14:creationId xmlns:p14="http://schemas.microsoft.com/office/powerpoint/2010/main" val="141425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DM Interaction"/>
          <p:cNvSpPr txBox="1">
            <a:spLocks noGrp="1"/>
          </p:cNvSpPr>
          <p:nvPr>
            <p:ph type="title"/>
          </p:nvPr>
        </p:nvSpPr>
        <p:spPr>
          <a:xfrm>
            <a:off x="4429341" y="161945"/>
            <a:ext cx="3987080" cy="1039393"/>
          </a:xfrm>
          <a:prstGeom prst="rect">
            <a:avLst/>
          </a:prstGeom>
        </p:spPr>
        <p:txBody>
          <a:bodyPr>
            <a:normAutofit fontScale="90000"/>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u="sng">
                <a:solidFill>
                  <a:srgbClr val="FF2600"/>
                </a:solidFill>
                <a:latin typeface="Baskerville SemiBold"/>
                <a:ea typeface="Baskerville SemiBold"/>
                <a:cs typeface="Baskerville SemiBold"/>
                <a:sym typeface="Baskerville SemiBold"/>
              </a:defRPr>
            </a:lvl1pPr>
          </a:lstStyle>
          <a:p>
            <a:r>
              <a:rPr sz="3600" dirty="0">
                <a:latin typeface="Harlow Solid Italic" panose="04030604020F02020D02" pitchFamily="82" charset="0"/>
              </a:rPr>
              <a:t>DE/DM Interaction</a:t>
            </a:r>
          </a:p>
        </p:txBody>
      </p:sp>
      <p:sp>
        <p:nvSpPr>
          <p:cNvPr id="200" name="Each component is not conserved alone anymore. Cosmological equations:"/>
          <p:cNvSpPr txBox="1"/>
          <p:nvPr/>
        </p:nvSpPr>
        <p:spPr>
          <a:xfrm>
            <a:off x="1157609" y="1201338"/>
            <a:ext cx="5747910" cy="1652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u="sng">
                <a:solidFill>
                  <a:srgbClr val="FFFFFF"/>
                </a:solidFill>
              </a:defRPr>
            </a:pPr>
            <a:endParaRPr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Each component is not conserved alone anymore.</a:t>
            </a:r>
            <a:endParaRPr lang="pt-BR" sz="28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 Cosmological equations:</a:t>
            </a:r>
          </a:p>
        </p:txBody>
      </p:sp>
      <p:pic>
        <p:nvPicPr>
          <p:cNvPr id="201" name="image15.png" descr="image15.png"/>
          <p:cNvPicPr>
            <a:picLocks noChangeAspect="1"/>
          </p:cNvPicPr>
          <p:nvPr/>
        </p:nvPicPr>
        <p:blipFill>
          <a:blip r:embed="rId2"/>
          <a:stretch>
            <a:fillRect/>
          </a:stretch>
        </p:blipFill>
        <p:spPr>
          <a:xfrm>
            <a:off x="7296123" y="1013498"/>
            <a:ext cx="3219808" cy="1315832"/>
          </a:xfrm>
          <a:prstGeom prst="rect">
            <a:avLst/>
          </a:prstGeom>
          <a:ln w="12700">
            <a:miter lim="400000"/>
          </a:ln>
          <a:effectLst>
            <a:outerShdw blurRad="63500" dist="50912" dir="2700000" rotWithShape="0">
              <a:srgbClr val="000000"/>
            </a:outerShdw>
          </a:effectLst>
        </p:spPr>
      </p:pic>
      <p:sp>
        <p:nvSpPr>
          <p:cNvPr id="202" name="Many many models in the literature:…"/>
          <p:cNvSpPr txBox="1"/>
          <p:nvPr/>
        </p:nvSpPr>
        <p:spPr>
          <a:xfrm>
            <a:off x="1264797" y="2944917"/>
            <a:ext cx="8945283" cy="1621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u="sng">
                <a:solidFill>
                  <a:srgbClr val="FFFFFF"/>
                </a:solidFill>
              </a:defRPr>
            </a:pPr>
            <a:endParaRPr sz="20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FF2600"/>
                </a:solidFill>
              </a:defRPr>
            </a:pPr>
            <a:r>
              <a:rPr sz="2000" dirty="0"/>
              <a:t>Many </a:t>
            </a:r>
            <a:r>
              <a:rPr sz="2000" dirty="0" err="1"/>
              <a:t>many</a:t>
            </a:r>
            <a:r>
              <a:rPr sz="2000" dirty="0"/>
              <a:t> </a:t>
            </a:r>
            <a:r>
              <a:rPr sz="2000" dirty="0">
                <a:solidFill>
                  <a:srgbClr val="011890"/>
                </a:solidFill>
              </a:rPr>
              <a:t>models in the literature:</a:t>
            </a:r>
          </a:p>
          <a:p>
            <a:pPr marL="390245" lvl="1" indent="-194402">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011890"/>
                </a:solidFill>
              </a:defRPr>
            </a:pPr>
            <a:r>
              <a:rPr sz="2000" dirty="0"/>
              <a:t>Phenomenological (For a classiﬁcation see Koyama, </a:t>
            </a:r>
            <a:r>
              <a:rPr sz="2000" dirty="0" err="1"/>
              <a:t>Maartens</a:t>
            </a:r>
            <a:r>
              <a:rPr sz="2000" dirty="0"/>
              <a:t>, Song, 0907.2126; see also Wang, Abdalla, Atrio </a:t>
            </a:r>
            <a:r>
              <a:rPr sz="2000" dirty="0" err="1"/>
              <a:t>Barandela</a:t>
            </a:r>
            <a:r>
              <a:rPr sz="2000" dirty="0"/>
              <a:t>, </a:t>
            </a:r>
            <a:r>
              <a:rPr sz="2000" dirty="0" err="1"/>
              <a:t>Pavon</a:t>
            </a:r>
            <a:r>
              <a:rPr sz="2000" dirty="0"/>
              <a:t> Rep. Prog. Phys. 2016</a:t>
            </a:r>
            <a:r>
              <a:rPr sz="2000" dirty="0">
                <a:solidFill>
                  <a:srgbClr val="0432FF"/>
                </a:solidFill>
              </a:rPr>
              <a:t>)</a:t>
            </a:r>
            <a:endParaRPr sz="2000" dirty="0">
              <a:solidFill>
                <a:srgbClr val="FFFFFF"/>
              </a:solidFill>
            </a:endParaRPr>
          </a:p>
          <a:p>
            <a:pPr marL="194403" lvl="3" indent="393126">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1500">
                <a:solidFill>
                  <a:srgbClr val="011890"/>
                </a:solidFill>
              </a:defRPr>
            </a:pPr>
            <a:r>
              <a:rPr sz="2000" dirty="0"/>
              <a:t>- Interaction depending on DM or DE</a:t>
            </a:r>
          </a:p>
        </p:txBody>
      </p:sp>
      <p:grpSp>
        <p:nvGrpSpPr>
          <p:cNvPr id="205" name="Group"/>
          <p:cNvGrpSpPr/>
          <p:nvPr/>
        </p:nvGrpSpPr>
        <p:grpSpPr>
          <a:xfrm>
            <a:off x="2667360" y="4735217"/>
            <a:ext cx="2776323" cy="392324"/>
            <a:chOff x="0" y="0"/>
            <a:chExt cx="2776321" cy="392323"/>
          </a:xfrm>
        </p:grpSpPr>
        <p:sp>
          <p:nvSpPr>
            <p:cNvPr id="203"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4" name="Constant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rPr dirty="0"/>
                <a:t>Constant coupling</a:t>
              </a:r>
            </a:p>
          </p:txBody>
        </p:sp>
      </p:grpSp>
      <p:grpSp>
        <p:nvGrpSpPr>
          <p:cNvPr id="208" name="Group"/>
          <p:cNvGrpSpPr/>
          <p:nvPr/>
        </p:nvGrpSpPr>
        <p:grpSpPr>
          <a:xfrm>
            <a:off x="6373919" y="4752499"/>
            <a:ext cx="2776322" cy="392324"/>
            <a:chOff x="0" y="0"/>
            <a:chExt cx="2776321" cy="392323"/>
          </a:xfrm>
        </p:grpSpPr>
        <p:sp>
          <p:nvSpPr>
            <p:cNvPr id="206"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7" name="Time varying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t>Time varying coupling</a:t>
              </a:r>
            </a:p>
          </p:txBody>
        </p:sp>
      </p:grpSp>
      <p:sp>
        <p:nvSpPr>
          <p:cNvPr id="209" name="Line"/>
          <p:cNvSpPr/>
          <p:nvPr/>
        </p:nvSpPr>
        <p:spPr>
          <a:xfrm>
            <a:off x="7826882" y="5224869"/>
            <a:ext cx="1441" cy="326916"/>
          </a:xfrm>
          <a:prstGeom prst="line">
            <a:avLst/>
          </a:prstGeom>
          <a:ln>
            <a:solidFill>
              <a:srgbClr val="FFFFFF"/>
            </a:solidFill>
            <a:tailEnd type="triangle"/>
          </a:ln>
          <a:effectLst>
            <a:outerShdw blurRad="63500" dist="50912" dir="2700000" rotWithShape="0">
              <a:srgbClr val="000000"/>
            </a:outerShdw>
          </a:effectLst>
        </p:spPr>
        <p:txBody>
          <a:bodyPr lIns="0" tIns="0" rIns="0" bIns="0"/>
          <a:lstStyle/>
          <a:p>
            <a:pPr>
              <a:defRPr sz="1200">
                <a:latin typeface="Helvetica"/>
                <a:ea typeface="Helvetica"/>
                <a:cs typeface="Helvetica"/>
                <a:sym typeface="Helvetica"/>
              </a:defRPr>
            </a:pPr>
            <a:endParaRPr sz="1200"/>
          </a:p>
        </p:txBody>
      </p:sp>
      <p:sp>
        <p:nvSpPr>
          <p:cNvPr id="210" name="In general no analytic solution!"/>
          <p:cNvSpPr txBox="1"/>
          <p:nvPr/>
        </p:nvSpPr>
        <p:spPr>
          <a:xfrm>
            <a:off x="6422881" y="5528741"/>
            <a:ext cx="3686401" cy="359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tabLst>
                <a:tab pos="647700" algn="l"/>
                <a:tab pos="1308100" algn="l"/>
                <a:tab pos="1968500" algn="l"/>
                <a:tab pos="2616200" algn="l"/>
              </a:tabLst>
              <a:defRPr>
                <a:solidFill>
                  <a:srgbClr val="008000"/>
                </a:solidFill>
              </a:defRPr>
            </a:lvl1pPr>
          </a:lstStyle>
          <a:p>
            <a:r>
              <a:rPr dirty="0"/>
              <a:t>In general no analytic solution!</a:t>
            </a:r>
          </a:p>
        </p:txBody>
      </p:sp>
      <p:sp>
        <p:nvSpPr>
          <p:cNvPr id="211" name="Coupling must be small : constraints from observations!"/>
          <p:cNvSpPr txBox="1"/>
          <p:nvPr/>
        </p:nvSpPr>
        <p:spPr>
          <a:xfrm>
            <a:off x="1395841" y="5584908"/>
            <a:ext cx="4242242" cy="636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Lst>
              <a:defRPr>
                <a:solidFill>
                  <a:srgbClr val="3366FF"/>
                </a:solidFill>
              </a:defRPr>
            </a:lvl1pPr>
          </a:lstStyle>
          <a:p>
            <a:r>
              <a:rPr dirty="0"/>
              <a:t>Coupling must be small : constraints from observations!</a:t>
            </a:r>
          </a:p>
        </p:txBody>
      </p:sp>
      <p:sp>
        <p:nvSpPr>
          <p:cNvPr id="212" name="or"/>
          <p:cNvSpPr txBox="1"/>
          <p:nvPr/>
        </p:nvSpPr>
        <p:spPr>
          <a:xfrm>
            <a:off x="5769120" y="4833149"/>
            <a:ext cx="489601" cy="36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defRPr>
                <a:solidFill>
                  <a:srgbClr val="008000"/>
                </a:solidFill>
              </a:defRPr>
            </a:lvl1pPr>
          </a:lstStyle>
          <a:p>
            <a:r>
              <a:t>or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vidence Against ΛDCM?…"/>
          <p:cNvSpPr txBox="1"/>
          <p:nvPr/>
        </p:nvSpPr>
        <p:spPr>
          <a:xfrm>
            <a:off x="1958880" y="1"/>
            <a:ext cx="8586722" cy="1923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4400">
                <a:solidFill>
                  <a:srgbClr val="95B3D7"/>
                </a:solidFill>
              </a:defRPr>
            </a:pPr>
            <a:r>
              <a:rPr lang="pt-BR" sz="4400" dirty="0">
                <a:solidFill>
                  <a:srgbClr val="7030A0"/>
                </a:solidFill>
                <a:latin typeface="Harlow Solid Italic" panose="04030604020F02020D02" pitchFamily="82" charset="0"/>
              </a:rPr>
              <a:t>      </a:t>
            </a:r>
            <a:r>
              <a:rPr sz="4400" dirty="0">
                <a:solidFill>
                  <a:srgbClr val="7030A0"/>
                </a:solidFill>
                <a:latin typeface="Harlow Solid Italic" panose="04030604020F02020D02" pitchFamily="82" charset="0"/>
              </a:rPr>
              <a:t>Evidence Against ΛDCM?</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2000">
                <a:solidFill>
                  <a:srgbClr val="95B3D7"/>
                </a:solidFill>
              </a:defRPr>
            </a:pPr>
            <a:r>
              <a:rPr sz="2000" dirty="0">
                <a:solidFill>
                  <a:schemeClr val="accent6">
                    <a:lumMod val="50000"/>
                  </a:schemeClr>
                </a:solidFill>
              </a:rPr>
              <a:t>Baryon Acoustic Oscillations in the Lyα forest of BOSS DR11 quasars.</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a:solidFill>
                  <a:srgbClr val="95B3D7"/>
                </a:solidFill>
              </a:defRPr>
            </a:pPr>
            <a:r>
              <a:rPr dirty="0">
                <a:solidFill>
                  <a:schemeClr val="accent6">
                    <a:lumMod val="50000"/>
                  </a:schemeClr>
                </a:solidFill>
              </a:rPr>
              <a:t>T. </a:t>
            </a:r>
            <a:r>
              <a:rPr dirty="0" err="1">
                <a:solidFill>
                  <a:schemeClr val="accent6">
                    <a:lumMod val="50000"/>
                  </a:schemeClr>
                </a:solidFill>
              </a:rPr>
              <a:t>Delubac</a:t>
            </a:r>
            <a:r>
              <a:rPr dirty="0">
                <a:solidFill>
                  <a:schemeClr val="accent6">
                    <a:lumMod val="50000"/>
                  </a:schemeClr>
                </a:solidFill>
              </a:rPr>
              <a:t> et al. [BOSS Collaboration] – A&amp;A 574, A59 (2015), </a:t>
            </a:r>
            <a:r>
              <a:rPr dirty="0" err="1">
                <a:solidFill>
                  <a:schemeClr val="accent6">
                    <a:lumMod val="50000"/>
                  </a:schemeClr>
                </a:solidFill>
              </a:rPr>
              <a:t>arXiv</a:t>
            </a:r>
            <a:r>
              <a:rPr dirty="0">
                <a:solidFill>
                  <a:schemeClr val="accent6">
                    <a:lumMod val="50000"/>
                  </a:schemeClr>
                </a:solidFill>
              </a:rPr>
              <a:t>: 1404.1801</a:t>
            </a:r>
            <a:br>
              <a:rPr dirty="0"/>
            </a:br>
            <a:br>
              <a:rPr dirty="0"/>
            </a:br>
            <a:br>
              <a:rPr dirty="0"/>
            </a:br>
            <a:endParaRPr dirty="0"/>
          </a:p>
        </p:txBody>
      </p:sp>
      <p:sp>
        <p:nvSpPr>
          <p:cNvPr id="215" name="From adjusting the BAO peaks and combining with the ΛCDM fiducial values from Planck+ WMAP:"/>
          <p:cNvSpPr txBox="1"/>
          <p:nvPr/>
        </p:nvSpPr>
        <p:spPr>
          <a:xfrm>
            <a:off x="1958880" y="1479035"/>
            <a:ext cx="8334720" cy="1219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sz="1400"/>
            </a:pPr>
            <a:r>
              <a:rPr sz="1400"/>
              <a:t>From adjusting the BAO peaks and combining with the ΛCDM fiducial values from Planck+ WMAP:</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pic>
        <p:nvPicPr>
          <p:cNvPr id="216" name="image16.png" descr="image16.png"/>
          <p:cNvPicPr>
            <a:picLocks noChangeAspect="1"/>
          </p:cNvPicPr>
          <p:nvPr/>
        </p:nvPicPr>
        <p:blipFill>
          <a:blip r:embed="rId2"/>
          <a:stretch>
            <a:fillRect/>
          </a:stretch>
        </p:blipFill>
        <p:spPr>
          <a:xfrm>
            <a:off x="6497760" y="3394437"/>
            <a:ext cx="4008961" cy="2878863"/>
          </a:xfrm>
          <a:prstGeom prst="rect">
            <a:avLst/>
          </a:prstGeom>
          <a:ln w="12700">
            <a:miter lim="400000"/>
          </a:ln>
        </p:spPr>
      </p:pic>
      <p:pic>
        <p:nvPicPr>
          <p:cNvPr id="217" name="image17.png" descr="image17.png"/>
          <p:cNvPicPr>
            <a:picLocks noChangeAspect="1"/>
          </p:cNvPicPr>
          <p:nvPr/>
        </p:nvPicPr>
        <p:blipFill>
          <a:blip r:embed="rId3"/>
          <a:stretch>
            <a:fillRect/>
          </a:stretch>
        </p:blipFill>
        <p:spPr>
          <a:xfrm>
            <a:off x="3476640" y="1994611"/>
            <a:ext cx="4908961" cy="1062833"/>
          </a:xfrm>
          <a:prstGeom prst="rect">
            <a:avLst/>
          </a:prstGeom>
          <a:ln w="12700">
            <a:miter lim="400000"/>
          </a:ln>
        </p:spPr>
      </p:pic>
      <p:pic>
        <p:nvPicPr>
          <p:cNvPr id="218" name="image18.png" descr="image18.png"/>
          <p:cNvPicPr>
            <a:picLocks noChangeAspect="1"/>
          </p:cNvPicPr>
          <p:nvPr/>
        </p:nvPicPr>
        <p:blipFill>
          <a:blip r:embed="rId4"/>
          <a:stretch>
            <a:fillRect/>
          </a:stretch>
        </p:blipFill>
        <p:spPr>
          <a:xfrm>
            <a:off x="8793120" y="2543306"/>
            <a:ext cx="1280161" cy="256348"/>
          </a:xfrm>
          <a:prstGeom prst="rect">
            <a:avLst/>
          </a:prstGeom>
          <a:ln w="12700">
            <a:miter lim="400000"/>
          </a:ln>
        </p:spPr>
      </p:pic>
      <p:sp>
        <p:nvSpPr>
          <p:cNvPr id="219" name="Constraints on (DA/rd,DH(=H/c)/rd)"/>
          <p:cNvSpPr txBox="1"/>
          <p:nvPr/>
        </p:nvSpPr>
        <p:spPr>
          <a:xfrm>
            <a:off x="7495681" y="3138091"/>
            <a:ext cx="3240875"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p>
            <a:r>
              <a:t>Constraints on (</a:t>
            </a:r>
            <a:r>
              <a:rPr i="1"/>
              <a:t>D</a:t>
            </a:r>
            <a:r>
              <a:rPr i="1" baseline="-25000"/>
              <a:t>A</a:t>
            </a:r>
            <a:r>
              <a:t>/</a:t>
            </a:r>
            <a:r>
              <a:rPr i="1"/>
              <a:t>r</a:t>
            </a:r>
            <a:r>
              <a:rPr i="1" baseline="-25000"/>
              <a:t>d</a:t>
            </a:r>
            <a:r>
              <a:t>,</a:t>
            </a:r>
            <a:r>
              <a:rPr i="1"/>
              <a:t>D</a:t>
            </a:r>
            <a:r>
              <a:rPr i="1" baseline="-25000"/>
              <a:t>H</a:t>
            </a:r>
            <a:r>
              <a:rPr i="1"/>
              <a:t>(=H/c)</a:t>
            </a:r>
            <a:r>
              <a:t>/</a:t>
            </a:r>
            <a:r>
              <a:rPr i="1"/>
              <a:t>r</a:t>
            </a:r>
            <a:r>
              <a:rPr i="1" baseline="-25000"/>
              <a:t>d</a:t>
            </a:r>
            <a:r>
              <a:t>)</a:t>
            </a:r>
          </a:p>
        </p:txBody>
      </p:sp>
      <p:sp>
        <p:nvSpPr>
          <p:cNvPr id="220" name="Values differ:     1.8σ  from Planck+WP;…"/>
          <p:cNvSpPr txBox="1"/>
          <p:nvPr/>
        </p:nvSpPr>
        <p:spPr>
          <a:xfrm>
            <a:off x="1958880" y="2996956"/>
            <a:ext cx="4658402" cy="173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Values differ:     1.8σ  from Planck+WP; </a:t>
            </a:r>
          </a:p>
          <a:p>
            <a:pPr marL="283685" indent="-283685">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		              1.6σ from WMAP9+ACT+SPT</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sp>
        <p:nvSpPr>
          <p:cNvPr id="221" name="Conclusion: Approximately 2σ below the value of DH"/>
          <p:cNvSpPr txBox="1"/>
          <p:nvPr/>
        </p:nvSpPr>
        <p:spPr>
          <a:xfrm>
            <a:off x="520700" y="4008630"/>
            <a:ext cx="5791912"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82" tIns="45682" rIns="45682" bIns="45682">
            <a:spAutoFit/>
          </a:bodyPr>
          <a:lstStyle/>
          <a:p>
            <a:pPr>
              <a:spcBef>
                <a:spcPts val="1400"/>
              </a:spcBef>
            </a:pPr>
            <a:r>
              <a:rPr dirty="0"/>
              <a:t>    Conclusion: </a:t>
            </a:r>
            <a:r>
              <a:rPr dirty="0">
                <a:solidFill>
                  <a:srgbClr val="FF2600"/>
                </a:solidFill>
              </a:rPr>
              <a:t>Approximately 2σ below the value of </a:t>
            </a:r>
            <a:r>
              <a:rPr i="1" dirty="0">
                <a:solidFill>
                  <a:srgbClr val="FF2600"/>
                </a:solidFill>
              </a:rPr>
              <a:t>D</a:t>
            </a:r>
            <a:r>
              <a:rPr i="1" baseline="-25000" dirty="0">
                <a:solidFill>
                  <a:srgbClr val="FF2600"/>
                </a:solidFill>
              </a:rPr>
              <a:t>H</a:t>
            </a:r>
          </a:p>
        </p:txBody>
      </p:sp>
      <p:sp>
        <p:nvSpPr>
          <p:cNvPr id="222" name="And 2σ above the value of DA…"/>
          <p:cNvSpPr txBox="1"/>
          <p:nvPr/>
        </p:nvSpPr>
        <p:spPr>
          <a:xfrm>
            <a:off x="2055361" y="4654884"/>
            <a:ext cx="4561921" cy="82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pPr>
              <a:spcBef>
                <a:spcPts val="1400"/>
              </a:spcBef>
              <a:defRPr>
                <a:solidFill>
                  <a:srgbClr val="FF2600"/>
                </a:solidFill>
              </a:defRPr>
            </a:pPr>
            <a:r>
              <a:t>And 2σ above the value of </a:t>
            </a:r>
            <a:r>
              <a:rPr i="1"/>
              <a:t>D</a:t>
            </a:r>
            <a:r>
              <a:rPr i="1" baseline="-25000"/>
              <a:t>A</a:t>
            </a:r>
            <a:r>
              <a:rPr i="1"/>
              <a:t> </a:t>
            </a:r>
          </a:p>
          <a:p>
            <a:pPr>
              <a:spcBef>
                <a:spcPts val="1400"/>
              </a:spcBef>
              <a:defRPr>
                <a:solidFill>
                  <a:srgbClr val="FF2600"/>
                </a:solidFill>
              </a:defRPr>
            </a:pPr>
            <a:r>
              <a:t>compared to the ΛCDM prediction.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vidence Against ΛDCM?…"/>
          <p:cNvSpPr txBox="1"/>
          <p:nvPr/>
        </p:nvSpPr>
        <p:spPr>
          <a:xfrm>
            <a:off x="1440294" y="184229"/>
            <a:ext cx="10527929" cy="1610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a:spAutoFit/>
          </a:bodyPr>
          <a:lstStyle/>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sz="4400">
                <a:solidFill>
                  <a:srgbClr val="50B4C8"/>
                </a:solidFill>
              </a:defRPr>
            </a:pPr>
            <a:r>
              <a:rPr sz="4400" dirty="0">
                <a:latin typeface="Harlow Solid Italic" panose="04030604020F02020D02" pitchFamily="82" charset="0"/>
              </a:rPr>
              <a:t>Evidence Against ΛDCM?</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endParaRPr lang="pt-BR" dirty="0"/>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r>
              <a:rPr dirty="0"/>
              <a:t>Baryon Acoustic Oscillations in the Lyα forest of BOSS DR11 quasars.</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pPr>
            <a:r>
              <a:rPr dirty="0"/>
              <a:t>T. </a:t>
            </a:r>
            <a:r>
              <a:rPr dirty="0" err="1"/>
              <a:t>Delubac</a:t>
            </a:r>
            <a:r>
              <a:rPr dirty="0"/>
              <a:t> et al. [BOSS Collaboration] – A&amp;A 574, A59 (2015), </a:t>
            </a:r>
            <a:r>
              <a:rPr dirty="0" err="1"/>
              <a:t>arXiv</a:t>
            </a:r>
            <a:r>
              <a:rPr dirty="0"/>
              <a:t>: 1404.1801</a:t>
            </a:r>
            <a:br>
              <a:rPr dirty="0"/>
            </a:br>
            <a:endParaRPr dirty="0"/>
          </a:p>
        </p:txBody>
      </p:sp>
      <p:pic>
        <p:nvPicPr>
          <p:cNvPr id="225" name="image19.png" descr="image19.png"/>
          <p:cNvPicPr>
            <a:picLocks noChangeAspect="1"/>
          </p:cNvPicPr>
          <p:nvPr/>
        </p:nvPicPr>
        <p:blipFill>
          <a:blip r:embed="rId2"/>
          <a:stretch>
            <a:fillRect/>
          </a:stretch>
        </p:blipFill>
        <p:spPr>
          <a:xfrm>
            <a:off x="6659041" y="2331605"/>
            <a:ext cx="2623681" cy="632227"/>
          </a:xfrm>
          <a:prstGeom prst="rect">
            <a:avLst/>
          </a:prstGeom>
          <a:ln>
            <a:solidFill>
              <a:srgbClr val="BFBFBF"/>
            </a:solidFill>
          </a:ln>
        </p:spPr>
      </p:pic>
      <p:grpSp>
        <p:nvGrpSpPr>
          <p:cNvPr id="228" name="Group"/>
          <p:cNvGrpSpPr/>
          <p:nvPr/>
        </p:nvGrpSpPr>
        <p:grpSpPr>
          <a:xfrm>
            <a:off x="4783229" y="3090566"/>
            <a:ext cx="5146561" cy="826529"/>
            <a:chOff x="0" y="0"/>
            <a:chExt cx="5146559" cy="826528"/>
          </a:xfrm>
        </p:grpSpPr>
        <p:sp>
          <p:nvSpPr>
            <p:cNvPr id="226" name="Rectangle"/>
            <p:cNvSpPr/>
            <p:nvPr/>
          </p:nvSpPr>
          <p:spPr>
            <a:xfrm>
              <a:off x="0" y="0"/>
              <a:ext cx="5146560" cy="349956"/>
            </a:xfrm>
            <a:prstGeom prst="rect">
              <a:avLst/>
            </a:prstGeom>
            <a:noFill/>
            <a:ln w="9525" cap="flat">
              <a:solidFill>
                <a:srgbClr val="BFBFBF"/>
              </a:solidFill>
              <a:prstDash val="solid"/>
              <a:round/>
            </a:ln>
            <a:effectLst/>
          </p:spPr>
          <p:txBody>
            <a:bodyPr wrap="square" lIns="45719" tIns="45719" rIns="45719" bIns="45719" numCol="1" anchor="ctr">
              <a:no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endParaRPr/>
            </a:p>
          </p:txBody>
        </p:sp>
        <p:sp>
          <p:nvSpPr>
            <p:cNvPr id="227" name="~2.5σ difference from the expected from ΛDCM!"/>
            <p:cNvSpPr txBox="1"/>
            <p:nvPr/>
          </p:nvSpPr>
          <p:spPr>
            <a:xfrm>
              <a:off x="0" y="0"/>
              <a:ext cx="5146560" cy="826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numCol="1" anchor="t">
              <a:sp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008000"/>
                  </a:solidFill>
                </a:defRPr>
              </a:pPr>
              <a:r>
                <a:rPr dirty="0"/>
                <a:t>~2.5σ difference from the expected from ΛDCM!</a:t>
              </a:r>
            </a:p>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rPr dirty="0"/>
                <a:t>   </a:t>
              </a:r>
            </a:p>
          </p:txBody>
        </p:sp>
      </p:grpSp>
      <p:sp>
        <p:nvSpPr>
          <p:cNvPr id="229" name="Shape"/>
          <p:cNvSpPr/>
          <p:nvPr/>
        </p:nvSpPr>
        <p:spPr>
          <a:xfrm>
            <a:off x="5655361" y="2541146"/>
            <a:ext cx="588960" cy="2549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92" y="5400"/>
                </a:lnTo>
                <a:lnTo>
                  <a:pt x="292" y="16200"/>
                </a:lnTo>
                <a:lnTo>
                  <a:pt x="0" y="16200"/>
                </a:lnTo>
                <a:close/>
                <a:moveTo>
                  <a:pt x="584" y="5400"/>
                </a:moveTo>
                <a:lnTo>
                  <a:pt x="1169" y="5400"/>
                </a:lnTo>
                <a:lnTo>
                  <a:pt x="1169" y="16200"/>
                </a:lnTo>
                <a:lnTo>
                  <a:pt x="584" y="16200"/>
                </a:lnTo>
                <a:close/>
                <a:moveTo>
                  <a:pt x="1461" y="5400"/>
                </a:moveTo>
                <a:lnTo>
                  <a:pt x="16926" y="5400"/>
                </a:lnTo>
                <a:lnTo>
                  <a:pt x="16926" y="0"/>
                </a:lnTo>
                <a:lnTo>
                  <a:pt x="21600" y="10800"/>
                </a:lnTo>
                <a:lnTo>
                  <a:pt x="16926" y="21600"/>
                </a:lnTo>
                <a:lnTo>
                  <a:pt x="16926" y="16200"/>
                </a:lnTo>
                <a:lnTo>
                  <a:pt x="1461" y="16200"/>
                </a:lnTo>
                <a:close/>
              </a:path>
            </a:pathLst>
          </a:custGeom>
          <a:solidFill>
            <a:srgbClr val="66CCCC"/>
          </a:solidFill>
          <a:ln w="12700">
            <a:miter lim="400000"/>
          </a:ln>
          <a:effectLst>
            <a:outerShdw blurRad="38100" dist="23000" dir="5400000" rotWithShape="0">
              <a:srgbClr val="000000">
                <a:alpha val="35000"/>
              </a:srgbClr>
            </a:outerShdw>
          </a:effectLst>
        </p:spPr>
        <p:txBody>
          <a:bodyPr lIns="45719" rIns="45719" anchor="ctr"/>
          <a:lstStyle/>
          <a:p>
            <a:pPr algn="ctr" defTabSz="407229">
              <a:defRPr>
                <a:solidFill>
                  <a:srgbClr val="FFFFFF"/>
                </a:solidFill>
              </a:defRPr>
            </a:pPr>
            <a:endParaRPr/>
          </a:p>
        </p:txBody>
      </p:sp>
      <p:pic>
        <p:nvPicPr>
          <p:cNvPr id="230" name="image20.png" descr="image20.png"/>
          <p:cNvPicPr>
            <a:picLocks noChangeAspect="1"/>
          </p:cNvPicPr>
          <p:nvPr/>
        </p:nvPicPr>
        <p:blipFill>
          <a:blip r:embed="rId3"/>
          <a:stretch>
            <a:fillRect/>
          </a:stretch>
        </p:blipFill>
        <p:spPr>
          <a:xfrm>
            <a:off x="7581148" y="3762509"/>
            <a:ext cx="2348640" cy="1191006"/>
          </a:xfrm>
          <a:prstGeom prst="rect">
            <a:avLst/>
          </a:prstGeom>
          <a:ln w="12700">
            <a:miter lim="400000"/>
          </a:ln>
        </p:spPr>
      </p:pic>
      <p:sp>
        <p:nvSpPr>
          <p:cNvPr id="231" name="Parameters from Planck+WMAP for ΛDCM"/>
          <p:cNvSpPr txBox="1"/>
          <p:nvPr/>
        </p:nvSpPr>
        <p:spPr>
          <a:xfrm>
            <a:off x="5090161" y="3762510"/>
            <a:ext cx="2308320" cy="1208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r>
              <a:t>Parameters from Planck+WMAP for ΛDCM</a:t>
            </a:r>
          </a:p>
          <a:p>
            <a:r>
              <a:t> </a:t>
            </a:r>
          </a:p>
        </p:txBody>
      </p:sp>
      <p:sp>
        <p:nvSpPr>
          <p:cNvPr id="232" name="-"/>
          <p:cNvSpPr txBox="1"/>
          <p:nvPr/>
        </p:nvSpPr>
        <p:spPr>
          <a:xfrm>
            <a:off x="8080321" y="2079518"/>
            <a:ext cx="314025" cy="92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lvl1pPr>
              <a:spcBef>
                <a:spcPts val="1400"/>
              </a:spcBef>
              <a:defRPr sz="5400">
                <a:solidFill>
                  <a:srgbClr val="FF2600"/>
                </a:solidFill>
              </a:defRPr>
            </a:lvl1pPr>
          </a:lstStyle>
          <a:p>
            <a:r>
              <a:t>-</a:t>
            </a:r>
          </a:p>
        </p:txBody>
      </p:sp>
      <p:sp>
        <p:nvSpPr>
          <p:cNvPr id="233" name="Interacting dark energy"/>
          <p:cNvSpPr/>
          <p:nvPr/>
        </p:nvSpPr>
        <p:spPr>
          <a:xfrm>
            <a:off x="1753889" y="5072559"/>
            <a:ext cx="3870919" cy="538532"/>
          </a:xfrm>
          <a:prstGeom prst="rect">
            <a:avLst/>
          </a:prstGeom>
          <a:ln>
            <a:solidFill>
              <a:srgbClr val="BFBFB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nchor="ctr">
            <a:spAutoFit/>
          </a:bodyPr>
          <a:lstStyle/>
          <a:p>
            <a:pPr defTabSz="407229">
              <a:spcBef>
                <a:spcPts val="1400"/>
              </a:spcBef>
              <a:defRPr sz="2900" i="1"/>
            </a:pPr>
            <a:r>
              <a:rPr sz="2900" dirty="0"/>
              <a:t> </a:t>
            </a:r>
            <a:r>
              <a:rPr sz="2900" dirty="0">
                <a:solidFill>
                  <a:srgbClr val="FF2600"/>
                </a:solidFill>
              </a:rPr>
              <a:t>Interacting dark energy</a:t>
            </a:r>
            <a:r>
              <a:rPr lang="pt-BR" sz="2900" dirty="0">
                <a:solidFill>
                  <a:srgbClr val="FF2600"/>
                </a:solidFill>
              </a:rPr>
              <a:t>?</a:t>
            </a:r>
            <a:endParaRPr sz="2900" dirty="0">
              <a:solidFill>
                <a:srgbClr val="FF2600"/>
              </a:solidFill>
            </a:endParaRPr>
          </a:p>
        </p:txBody>
      </p:sp>
      <p:pic>
        <p:nvPicPr>
          <p:cNvPr id="234" name="image21.png" descr="image21.png"/>
          <p:cNvPicPr>
            <a:picLocks noChangeAspect="1"/>
          </p:cNvPicPr>
          <p:nvPr/>
        </p:nvPicPr>
        <p:blipFill>
          <a:blip r:embed="rId4"/>
          <a:stretch>
            <a:fillRect/>
          </a:stretch>
        </p:blipFill>
        <p:spPr>
          <a:xfrm>
            <a:off x="714414" y="2204777"/>
            <a:ext cx="4578005" cy="885881"/>
          </a:xfrm>
          <a:prstGeom prst="rect">
            <a:avLst/>
          </a:prstGeom>
          <a:ln w="12700">
            <a:miter lim="400000"/>
          </a:ln>
        </p:spPr>
      </p:pic>
      <p:sp>
        <p:nvSpPr>
          <p:cNvPr id="235" name="Line"/>
          <p:cNvSpPr/>
          <p:nvPr/>
        </p:nvSpPr>
        <p:spPr>
          <a:xfrm flipH="1">
            <a:off x="8268960" y="2120623"/>
            <a:ext cx="416161" cy="421965"/>
          </a:xfrm>
          <a:prstGeom prst="line">
            <a:avLst/>
          </a:prstGeom>
          <a:ln w="25400">
            <a:solidFill>
              <a:srgbClr val="FF2600"/>
            </a:solidFill>
            <a:tailEnd type="triangle"/>
          </a:ln>
          <a:effectLst>
            <a:outerShdw blurRad="38100" dist="19999" dir="5400000" rotWithShape="0">
              <a:srgbClr val="000000">
                <a:alpha val="38000"/>
              </a:srgbClr>
            </a:outerShdw>
          </a:effectLst>
        </p:spPr>
        <p:txBody>
          <a:bodyPr lIns="0" tIns="0" rIns="0" bIns="0"/>
          <a:lstStyle/>
          <a:p>
            <a:pPr>
              <a:defRPr sz="1200">
                <a:latin typeface="Helvetica"/>
                <a:ea typeface="Helvetica"/>
                <a:cs typeface="Helvetica"/>
                <a:sym typeface="Helvetica"/>
              </a:defRPr>
            </a:pPr>
            <a:endParaRPr sz="1200"/>
          </a:p>
        </p:txBody>
      </p:sp>
      <p:sp>
        <p:nvSpPr>
          <p:cNvPr id="236" name="Review Rep. Progr. Phys.: Wang, E.A., Atrio-Barandela, Pavon"/>
          <p:cNvSpPr txBox="1"/>
          <p:nvPr/>
        </p:nvSpPr>
        <p:spPr>
          <a:xfrm>
            <a:off x="1524000" y="5984519"/>
            <a:ext cx="8904963"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FF2600"/>
                </a:solidFill>
              </a:defRPr>
            </a:pPr>
            <a:r>
              <a:rPr sz="2800"/>
              <a:t>Review </a:t>
            </a:r>
            <a:r>
              <a:rPr sz="2800">
                <a:solidFill>
                  <a:srgbClr val="3366FF"/>
                </a:solidFill>
              </a:rPr>
              <a:t>Rep. Progr. Phys.: Wang, E.A., Atrio-Barandela, Pavon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a:solidFill>
                <a:srgbClr val="FFFFFF"/>
              </a:solidFill>
              <a:latin typeface="Times New Roman"/>
              <a:cs typeface="Times New Roman"/>
              <a:sym typeface="Times New Roman"/>
            </a:endParaRPr>
          </a:p>
        </p:txBody>
      </p:sp>
      <p:pic>
        <p:nvPicPr>
          <p:cNvPr id="51" name="Picture 50" descr="Tela de fundo abstrata de malha rosa">
            <a:extLst>
              <a:ext uri="{FF2B5EF4-FFF2-40B4-BE49-F238E27FC236}">
                <a16:creationId xmlns:a16="http://schemas.microsoft.com/office/drawing/2014/main" id="{7C1BEC57-AE3F-415B-89EB-890BE668FFEA}"/>
              </a:ext>
            </a:extLst>
          </p:cNvPr>
          <p:cNvPicPr>
            <a:picLocks noChangeAspect="1"/>
          </p:cNvPicPr>
          <p:nvPr/>
        </p:nvPicPr>
        <p:blipFill rotWithShape="1">
          <a:blip r:embed="rId2"/>
          <a:srcRect l="15239" r="21481" b="-1"/>
          <a:stretch/>
        </p:blipFill>
        <p:spPr>
          <a:xfrm>
            <a:off x="5866107" y="10"/>
            <a:ext cx="6501384" cy="6857990"/>
          </a:xfrm>
          <a:prstGeom prst="rect">
            <a:avLst/>
          </a:prstGeom>
        </p:spPr>
      </p:pic>
      <p:sp>
        <p:nvSpPr>
          <p:cNvPr id="57" name="Rectangle 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dirty="0">
              <a:solidFill>
                <a:srgbClr val="FFFFFF"/>
              </a:solidFill>
              <a:latin typeface="Times New Roman"/>
              <a:cs typeface="Times New Roman"/>
              <a:sym typeface="Times New Roman"/>
            </a:endParaRPr>
          </a:p>
        </p:txBody>
      </p:sp>
      <p:sp>
        <p:nvSpPr>
          <p:cNvPr id="49" name="Elcio Abdalla"/>
          <p:cNvSpPr txBox="1">
            <a:spLocks noGrp="1"/>
          </p:cNvSpPr>
          <p:nvPr>
            <p:ph type="body" sz="quarter" idx="4294967295"/>
          </p:nvPr>
        </p:nvSpPr>
        <p:spPr>
          <a:xfrm>
            <a:off x="6101304" y="5333993"/>
            <a:ext cx="5156614" cy="1208141"/>
          </a:xfrm>
          <a:prstGeom prst="rect">
            <a:avLst/>
          </a:prstGeom>
        </p:spPr>
        <p:txBody>
          <a:bodyPr vert="horz" lIns="91440" tIns="45720" rIns="91440" bIns="45720" rtlCol="0">
            <a:normAutofit/>
          </a:bodyPr>
          <a:lstStyle>
            <a:lvl1pPr marL="0" indent="0" algn="ctr">
              <a:spcBef>
                <a:spcPts val="1100"/>
              </a:spcBef>
              <a:buSzTx/>
              <a:buNone/>
              <a:defRPr sz="4800">
                <a:solidFill>
                  <a:srgbClr val="006600"/>
                </a:solidFill>
                <a:latin typeface="Lucida Blackletter"/>
                <a:ea typeface="Lucida Blackletter"/>
                <a:cs typeface="Lucida Blackletter"/>
                <a:sym typeface="Lucida Blackletter"/>
              </a:defRPr>
            </a:lvl1pPr>
          </a:lstStyle>
          <a:p>
            <a:pPr algn="l" rtl="0">
              <a:lnSpc>
                <a:spcPct val="90000"/>
              </a:lnSpc>
              <a:spcBef>
                <a:spcPts val="1000"/>
              </a:spcBef>
            </a:pPr>
            <a:r>
              <a:rPr lang="en-US" sz="4000" kern="1200" dirty="0">
                <a:solidFill>
                  <a:schemeClr val="tx1"/>
                </a:solidFill>
                <a:latin typeface="Harlow Solid Italic" panose="04030604020F02020D02" pitchFamily="82" charset="0"/>
                <a:ea typeface="+mn-ea"/>
                <a:cs typeface="+mn-cs"/>
              </a:rPr>
              <a:t>The ABDUS Project</a:t>
            </a:r>
          </a:p>
        </p:txBody>
      </p:sp>
      <p:sp>
        <p:nvSpPr>
          <p:cNvPr id="59" name="Rectangle 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75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a:solidFill>
                <a:prstClr val="white"/>
              </a:solidFill>
              <a:latin typeface="Calibri" panose="020F0502020204030204"/>
              <a:cs typeface="Times New Roman"/>
              <a:sym typeface="Times New Roman"/>
            </a:endParaRPr>
          </a:p>
        </p:txBody>
      </p:sp>
      <p:sp>
        <p:nvSpPr>
          <p:cNvPr id="61" name="Rectangle 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4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cs typeface="Times New Roman"/>
              <a:sym typeface="Times New Roman"/>
            </a:endParaRPr>
          </a:p>
        </p:txBody>
      </p:sp>
      <p:sp>
        <p:nvSpPr>
          <p:cNvPr id="2" name="CaixaDeTexto 1">
            <a:extLst>
              <a:ext uri="{FF2B5EF4-FFF2-40B4-BE49-F238E27FC236}">
                <a16:creationId xmlns:a16="http://schemas.microsoft.com/office/drawing/2014/main" id="{01F2B86D-0153-4689-8477-843B51EDF9A1}"/>
              </a:ext>
            </a:extLst>
          </p:cNvPr>
          <p:cNvSpPr txBox="1"/>
          <p:nvPr/>
        </p:nvSpPr>
        <p:spPr>
          <a:xfrm>
            <a:off x="1149128" y="819126"/>
            <a:ext cx="4034118" cy="3503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spcAft>
                <a:spcPts val="600"/>
              </a:spcAft>
            </a:pPr>
            <a:r>
              <a:rPr lang="pt-BR" sz="5400" kern="0" dirty="0" err="1">
                <a:solidFill>
                  <a:srgbClr val="FF0000"/>
                </a:solidFill>
                <a:latin typeface="Harlow Solid Italic" panose="04030604020F02020D02" pitchFamily="82" charset="0"/>
                <a:cs typeface="Times New Roman"/>
                <a:sym typeface="Times New Roman"/>
              </a:rPr>
              <a:t>Whispers</a:t>
            </a:r>
            <a:r>
              <a:rPr lang="pt-BR" sz="5400" kern="0" dirty="0">
                <a:solidFill>
                  <a:srgbClr val="FF0000"/>
                </a:solidFill>
                <a:latin typeface="Harlow Solid Italic" panose="04030604020F02020D02" pitchFamily="82" charset="0"/>
                <a:cs typeface="Times New Roman"/>
                <a:sym typeface="Times New Roman"/>
              </a:rPr>
              <a:t> </a:t>
            </a:r>
            <a:r>
              <a:rPr lang="pt-BR" sz="5400" kern="0" dirty="0" err="1">
                <a:solidFill>
                  <a:srgbClr val="FF0000"/>
                </a:solidFill>
                <a:latin typeface="Harlow Solid Italic" panose="04030604020F02020D02" pitchFamily="82" charset="0"/>
                <a:cs typeface="Times New Roman"/>
                <a:sym typeface="Times New Roman"/>
              </a:rPr>
              <a:t>of</a:t>
            </a:r>
            <a:r>
              <a:rPr lang="pt-BR" sz="5400" kern="0" dirty="0">
                <a:solidFill>
                  <a:srgbClr val="FF0000"/>
                </a:solidFill>
                <a:latin typeface="Harlow Solid Italic" panose="04030604020F02020D02" pitchFamily="82" charset="0"/>
                <a:cs typeface="Times New Roman"/>
                <a:sym typeface="Times New Roman"/>
              </a:rPr>
              <a:t> </a:t>
            </a:r>
            <a:r>
              <a:rPr lang="pt-BR" sz="5400" kern="0" dirty="0" err="1">
                <a:solidFill>
                  <a:srgbClr val="FF0000"/>
                </a:solidFill>
                <a:latin typeface="Harlow Solid Italic" panose="04030604020F02020D02" pitchFamily="82" charset="0"/>
                <a:cs typeface="Times New Roman"/>
                <a:sym typeface="Times New Roman"/>
              </a:rPr>
              <a:t>the</a:t>
            </a:r>
            <a:r>
              <a:rPr lang="pt-BR" sz="5400" kern="0" dirty="0">
                <a:solidFill>
                  <a:srgbClr val="FF0000"/>
                </a:solidFill>
                <a:latin typeface="Harlow Solid Italic" panose="04030604020F02020D02" pitchFamily="82" charset="0"/>
                <a:cs typeface="Times New Roman"/>
                <a:sym typeface="Times New Roman"/>
              </a:rPr>
              <a:t> Universe: </a:t>
            </a:r>
            <a:r>
              <a:rPr lang="pt-BR" sz="5400" kern="0" dirty="0" err="1">
                <a:solidFill>
                  <a:srgbClr val="FF0000"/>
                </a:solidFill>
                <a:latin typeface="Harlow Solid Italic" panose="04030604020F02020D02" pitchFamily="82" charset="0"/>
                <a:cs typeface="Times New Roman"/>
                <a:sym typeface="Times New Roman"/>
              </a:rPr>
              <a:t>the</a:t>
            </a:r>
            <a:r>
              <a:rPr lang="pt-BR" sz="5400" kern="0" dirty="0">
                <a:solidFill>
                  <a:srgbClr val="FF0000"/>
                </a:solidFill>
                <a:latin typeface="Harlow Solid Italic" panose="04030604020F02020D02" pitchFamily="82" charset="0"/>
                <a:cs typeface="Times New Roman"/>
                <a:sym typeface="Times New Roman"/>
              </a:rPr>
              <a:t> BINGO </a:t>
            </a:r>
            <a:r>
              <a:rPr lang="pt-BR" sz="5400" kern="0" dirty="0" err="1">
                <a:solidFill>
                  <a:srgbClr val="FF0000"/>
                </a:solidFill>
                <a:latin typeface="Harlow Solid Italic" panose="04030604020F02020D02" pitchFamily="82" charset="0"/>
                <a:cs typeface="Times New Roman"/>
                <a:sym typeface="Times New Roman"/>
              </a:rPr>
              <a:t>project</a:t>
            </a:r>
            <a:endParaRPr lang="pt-BR" sz="5400" kern="0" dirty="0">
              <a:solidFill>
                <a:srgbClr val="FF0000"/>
              </a:solidFill>
              <a:latin typeface="Harlow Solid Italic" panose="04030604020F02020D02" pitchFamily="82" charset="0"/>
              <a:cs typeface="Times New Roman"/>
              <a:sym typeface="Times New Roman"/>
            </a:endParaRPr>
          </a:p>
        </p:txBody>
      </p:sp>
    </p:spTree>
  </p:cSld>
  <p:clrMapOvr>
    <a:overrideClrMapping bg1="dk1" tx1="lt1" bg2="dk2" tx2="lt2" accent1="accent1" accent2="accent2" accent3="accent3" accent4="accent4" accent5="accent5" accent6="accent6" hlink="hlink" folHlink="folHlink"/>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012EF6-691F-6AD3-A400-3BB462C56992}"/>
              </a:ext>
            </a:extLst>
          </p:cNvPr>
          <p:cNvSpPr>
            <a:spLocks noGrp="1"/>
          </p:cNvSpPr>
          <p:nvPr>
            <p:ph type="title"/>
          </p:nvPr>
        </p:nvSpPr>
        <p:spPr/>
        <p:txBody>
          <a:bodyPr/>
          <a:lstStyle/>
          <a:p>
            <a:r>
              <a:rPr lang="pt-BR" sz="4800" dirty="0" err="1">
                <a:solidFill>
                  <a:srgbClr val="FF0000"/>
                </a:solidFill>
                <a:latin typeface="Harlow Solid Italic" panose="04030604020F02020D02" pitchFamily="82" charset="0"/>
              </a:rPr>
              <a:t>Support</a:t>
            </a:r>
            <a:endParaRPr lang="en-US" sz="4800" dirty="0">
              <a:solidFill>
                <a:srgbClr val="FF0000"/>
              </a:solidFill>
              <a:latin typeface="Harlow Solid Italic" panose="04030604020F02020D02" pitchFamily="82" charset="0"/>
            </a:endParaRPr>
          </a:p>
        </p:txBody>
      </p:sp>
      <p:sp>
        <p:nvSpPr>
          <p:cNvPr id="3" name="Espaço Reservado para Texto 2">
            <a:extLst>
              <a:ext uri="{FF2B5EF4-FFF2-40B4-BE49-F238E27FC236}">
                <a16:creationId xmlns:a16="http://schemas.microsoft.com/office/drawing/2014/main" id="{EAB67088-66C7-A5F0-D69C-D580F3189683}"/>
              </a:ext>
            </a:extLst>
          </p:cNvPr>
          <p:cNvSpPr>
            <a:spLocks noGrp="1"/>
          </p:cNvSpPr>
          <p:nvPr>
            <p:ph type="body" idx="1"/>
          </p:nvPr>
        </p:nvSpPr>
        <p:spPr/>
        <p:txBody>
          <a:bodyPr/>
          <a:lstStyle/>
          <a:p>
            <a:r>
              <a:rPr lang="pt-BR" dirty="0">
                <a:latin typeface="Harlow Solid Italic" panose="04030604020F02020D02" pitchFamily="82" charset="0"/>
              </a:rPr>
              <a:t>FAPESP</a:t>
            </a:r>
          </a:p>
          <a:p>
            <a:r>
              <a:rPr lang="pt-BR" dirty="0" err="1">
                <a:latin typeface="Harlow Solid Italic" panose="04030604020F02020D02" pitchFamily="82" charset="0"/>
              </a:rPr>
              <a:t>Paraiba</a:t>
            </a:r>
            <a:r>
              <a:rPr lang="pt-BR" dirty="0">
                <a:latin typeface="Harlow Solid Italic" panose="04030604020F02020D02" pitchFamily="82" charset="0"/>
              </a:rPr>
              <a:t> </a:t>
            </a:r>
            <a:r>
              <a:rPr lang="pt-BR" dirty="0" err="1">
                <a:latin typeface="Harlow Solid Italic" panose="04030604020F02020D02" pitchFamily="82" charset="0"/>
              </a:rPr>
              <a:t>Government</a:t>
            </a:r>
            <a:endParaRPr lang="pt-BR" dirty="0">
              <a:latin typeface="Harlow Solid Italic" panose="04030604020F02020D02" pitchFamily="82" charset="0"/>
            </a:endParaRPr>
          </a:p>
          <a:p>
            <a:r>
              <a:rPr lang="pt-BR" dirty="0">
                <a:latin typeface="Harlow Solid Italic" panose="04030604020F02020D02" pitchFamily="82" charset="0"/>
              </a:rPr>
              <a:t>FINEP</a:t>
            </a:r>
          </a:p>
          <a:p>
            <a:r>
              <a:rPr lang="pt-BR" dirty="0">
                <a:latin typeface="Harlow Solid Italic" panose="04030604020F02020D02" pitchFamily="82" charset="0"/>
              </a:rPr>
              <a:t>MCTI</a:t>
            </a:r>
          </a:p>
          <a:p>
            <a:r>
              <a:rPr lang="pt-BR" dirty="0">
                <a:latin typeface="Harlow Solid Italic" panose="04030604020F02020D02" pitchFamily="82" charset="0"/>
              </a:rPr>
              <a:t>Chinese </a:t>
            </a:r>
            <a:r>
              <a:rPr lang="pt-BR" dirty="0" err="1">
                <a:latin typeface="Harlow Solid Italic" panose="04030604020F02020D02" pitchFamily="82" charset="0"/>
              </a:rPr>
              <a:t>Government</a:t>
            </a:r>
            <a:endParaRPr lang="pt-BR" dirty="0">
              <a:latin typeface="Harlow Solid Italic" panose="04030604020F02020D02" pitchFamily="82" charset="0"/>
            </a:endParaRPr>
          </a:p>
          <a:p>
            <a:r>
              <a:rPr lang="pt-BR" dirty="0" err="1">
                <a:latin typeface="Harlow Solid Italic" panose="04030604020F02020D02" pitchFamily="82" charset="0"/>
              </a:rPr>
              <a:t>Others</a:t>
            </a:r>
            <a:endParaRPr lang="en-US" dirty="0">
              <a:latin typeface="Harlow Solid Italic" panose="04030604020F02020D02" pitchFamily="82" charset="0"/>
            </a:endParaRPr>
          </a:p>
        </p:txBody>
      </p:sp>
    </p:spTree>
    <p:extLst>
      <p:ext uri="{BB962C8B-B14F-4D97-AF65-F5344CB8AC3E}">
        <p14:creationId xmlns:p14="http://schemas.microsoft.com/office/powerpoint/2010/main" val="3748754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ryonic Acoustic Oscillations"/>
          <p:cNvSpPr txBox="1">
            <a:spLocks noGrp="1"/>
          </p:cNvSpPr>
          <p:nvPr>
            <p:ph type="title"/>
          </p:nvPr>
        </p:nvSpPr>
        <p:spPr>
          <a:prstGeom prst="rect">
            <a:avLst/>
          </a:prstGeom>
        </p:spPr>
        <p:txBody>
          <a:bodyPr/>
          <a:lstStyle>
            <a:lvl1pPr>
              <a:defRPr>
                <a:solidFill>
                  <a:srgbClr val="011890"/>
                </a:solidFill>
                <a:latin typeface="Chalkboard"/>
                <a:ea typeface="Chalkboard"/>
                <a:cs typeface="Chalkboard"/>
                <a:sym typeface="Chalkboard"/>
              </a:defRPr>
            </a:lvl1pPr>
          </a:lstStyle>
          <a:p>
            <a:r>
              <a:rPr lang="pt-BR" dirty="0"/>
              <a:t>21 cm </a:t>
            </a:r>
            <a:r>
              <a:rPr lang="pt-BR" dirty="0" err="1"/>
              <a:t>Physics</a:t>
            </a:r>
            <a:r>
              <a:rPr lang="pt-BR" dirty="0"/>
              <a:t> – The </a:t>
            </a:r>
            <a:r>
              <a:rPr lang="pt-BR" dirty="0" err="1"/>
              <a:t>Hyperfine</a:t>
            </a:r>
            <a:r>
              <a:rPr lang="pt-BR" dirty="0"/>
              <a:t> </a:t>
            </a:r>
            <a:r>
              <a:rPr lang="pt-BR" dirty="0" err="1"/>
              <a:t>Structure</a:t>
            </a:r>
            <a:endParaRPr dirty="0"/>
          </a:p>
        </p:txBody>
      </p:sp>
      <p:pic>
        <p:nvPicPr>
          <p:cNvPr id="278" name="image32.png" descr="image32.png"/>
          <p:cNvPicPr>
            <a:picLocks noChangeAspect="1"/>
          </p:cNvPicPr>
          <p:nvPr/>
        </p:nvPicPr>
        <p:blipFill>
          <a:blip r:embed="rId2"/>
          <a:stretch>
            <a:fillRect/>
          </a:stretch>
        </p:blipFill>
        <p:spPr>
          <a:xfrm>
            <a:off x="1981200" y="1904501"/>
            <a:ext cx="8229600" cy="3917363"/>
          </a:xfrm>
          <a:prstGeom prst="rect">
            <a:avLst/>
          </a:prstGeom>
          <a:ln w="12700">
            <a:miter lim="400000"/>
          </a:ln>
        </p:spPr>
      </p:pic>
      <p:sp>
        <p:nvSpPr>
          <p:cNvPr id="27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4AA89-C424-422D-CF8A-8FD770E428F7}"/>
              </a:ext>
            </a:extLst>
          </p:cNvPr>
          <p:cNvSpPr>
            <a:spLocks noGrp="1"/>
          </p:cNvSpPr>
          <p:nvPr>
            <p:ph type="title"/>
          </p:nvPr>
        </p:nvSpPr>
        <p:spPr/>
        <p:txBody>
          <a:bodyPr/>
          <a:lstStyle/>
          <a:p>
            <a:r>
              <a:rPr lang="pt-BR" dirty="0">
                <a:solidFill>
                  <a:schemeClr val="accent2">
                    <a:lumMod val="50000"/>
                  </a:schemeClr>
                </a:solidFill>
              </a:rPr>
              <a:t>21 cm </a:t>
            </a:r>
            <a:r>
              <a:rPr lang="pt-BR" dirty="0" err="1">
                <a:solidFill>
                  <a:schemeClr val="accent2">
                    <a:lumMod val="50000"/>
                  </a:schemeClr>
                </a:solidFill>
              </a:rPr>
              <a:t>Cosmology</a:t>
            </a:r>
            <a:r>
              <a:rPr lang="pt-BR" dirty="0">
                <a:solidFill>
                  <a:schemeClr val="accent2">
                    <a:lumMod val="50000"/>
                  </a:schemeClr>
                </a:solidFill>
              </a:rPr>
              <a:t>: </a:t>
            </a:r>
            <a:r>
              <a:rPr lang="pt-BR" dirty="0" err="1">
                <a:solidFill>
                  <a:schemeClr val="accent2">
                    <a:lumMod val="50000"/>
                  </a:schemeClr>
                </a:solidFill>
              </a:rPr>
              <a:t>Motivation</a:t>
            </a:r>
            <a:r>
              <a:rPr lang="pt-BR" dirty="0">
                <a:solidFill>
                  <a:schemeClr val="accent2">
                    <a:lumMod val="50000"/>
                  </a:schemeClr>
                </a:solidFill>
              </a:rPr>
              <a:t> </a:t>
            </a:r>
            <a:r>
              <a:rPr lang="pt-BR" dirty="0" err="1">
                <a:solidFill>
                  <a:schemeClr val="accent2">
                    <a:lumMod val="50000"/>
                  </a:schemeClr>
                </a:solidFill>
              </a:rPr>
              <a:t>and</a:t>
            </a:r>
            <a:r>
              <a:rPr lang="pt-BR" dirty="0">
                <a:solidFill>
                  <a:schemeClr val="accent2">
                    <a:lumMod val="50000"/>
                  </a:schemeClr>
                </a:solidFill>
              </a:rPr>
              <a:t> </a:t>
            </a:r>
            <a:r>
              <a:rPr lang="pt-BR" dirty="0" err="1">
                <a:solidFill>
                  <a:schemeClr val="accent2">
                    <a:lumMod val="50000"/>
                  </a:schemeClr>
                </a:solidFill>
              </a:rPr>
              <a:t>Methods</a:t>
            </a:r>
            <a:endParaRPr lang="pt-BR" dirty="0">
              <a:solidFill>
                <a:schemeClr val="accent2">
                  <a:lumMod val="50000"/>
                </a:schemeClr>
              </a:solidFill>
            </a:endParaRPr>
          </a:p>
        </p:txBody>
      </p:sp>
      <p:sp>
        <p:nvSpPr>
          <p:cNvPr id="3" name="Espaço Reservado para Texto 2">
            <a:extLst>
              <a:ext uri="{FF2B5EF4-FFF2-40B4-BE49-F238E27FC236}">
                <a16:creationId xmlns:a16="http://schemas.microsoft.com/office/drawing/2014/main" id="{186FAD06-3C8E-F837-3383-317A7BA4121A}"/>
              </a:ext>
            </a:extLst>
          </p:cNvPr>
          <p:cNvSpPr>
            <a:spLocks noGrp="1"/>
          </p:cNvSpPr>
          <p:nvPr>
            <p:ph type="body" idx="1"/>
          </p:nvPr>
        </p:nvSpPr>
        <p:spPr/>
        <p:txBody>
          <a:bodyPr/>
          <a:lstStyle/>
          <a:p>
            <a:endParaRPr lang="pt-BR" dirty="0"/>
          </a:p>
        </p:txBody>
      </p:sp>
      <p:pic>
        <p:nvPicPr>
          <p:cNvPr id="5" name="Imagem 4" descr="Tabela&#10;&#10;Descrição gerada automaticamente com confiança baixa">
            <a:extLst>
              <a:ext uri="{FF2B5EF4-FFF2-40B4-BE49-F238E27FC236}">
                <a16:creationId xmlns:a16="http://schemas.microsoft.com/office/drawing/2014/main" id="{F8A9A574-3C94-FA3D-D32A-0CEC261C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73"/>
            <a:ext cx="10763250" cy="6054328"/>
          </a:xfrm>
          <a:prstGeom prst="rect">
            <a:avLst/>
          </a:prstGeom>
        </p:spPr>
      </p:pic>
    </p:spTree>
    <p:extLst>
      <p:ext uri="{BB962C8B-B14F-4D97-AF65-F5344CB8AC3E}">
        <p14:creationId xmlns:p14="http://schemas.microsoft.com/office/powerpoint/2010/main" val="16493882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FE5F6-2124-322D-E1F8-9FEEACD8B534}"/>
              </a:ext>
            </a:extLst>
          </p:cNvPr>
          <p:cNvSpPr>
            <a:spLocks noGrp="1"/>
          </p:cNvSpPr>
          <p:nvPr>
            <p:ph type="title"/>
          </p:nvPr>
        </p:nvSpPr>
        <p:spPr>
          <a:xfrm>
            <a:off x="3041650" y="339725"/>
            <a:ext cx="6108700" cy="1325563"/>
          </a:xfrm>
        </p:spPr>
        <p:txBody>
          <a:bodyPr>
            <a:normAutofit/>
          </a:bodyPr>
          <a:lstStyle/>
          <a:p>
            <a:r>
              <a:rPr lang="pt-BR" sz="4800" dirty="0" err="1">
                <a:solidFill>
                  <a:srgbClr val="FF0000"/>
                </a:solidFill>
                <a:latin typeface="Algerian" panose="04020705040A02060702" pitchFamily="82" charset="0"/>
              </a:rPr>
              <a:t>Intensity</a:t>
            </a:r>
            <a:r>
              <a:rPr lang="pt-BR" sz="4800" dirty="0">
                <a:solidFill>
                  <a:srgbClr val="FF0000"/>
                </a:solidFill>
                <a:latin typeface="Algerian" panose="04020705040A02060702" pitchFamily="82" charset="0"/>
              </a:rPr>
              <a:t> Mapping</a:t>
            </a:r>
          </a:p>
        </p:txBody>
      </p:sp>
      <p:sp>
        <p:nvSpPr>
          <p:cNvPr id="3" name="Espaço Reservado para Texto 2">
            <a:extLst>
              <a:ext uri="{FF2B5EF4-FFF2-40B4-BE49-F238E27FC236}">
                <a16:creationId xmlns:a16="http://schemas.microsoft.com/office/drawing/2014/main" id="{2F692E11-4E1A-B5AD-C249-9F685CCFE579}"/>
              </a:ext>
            </a:extLst>
          </p:cNvPr>
          <p:cNvSpPr>
            <a:spLocks noGrp="1"/>
          </p:cNvSpPr>
          <p:nvPr>
            <p:ph type="body" idx="1"/>
          </p:nvPr>
        </p:nvSpPr>
        <p:spPr/>
        <p:txBody>
          <a:bodyPr>
            <a:normAutofit/>
          </a:bodyPr>
          <a:lstStyle/>
          <a:p>
            <a:r>
              <a:rPr lang="pt-BR" sz="3600" dirty="0">
                <a:solidFill>
                  <a:srgbClr val="7030A0"/>
                </a:solidFill>
              </a:rPr>
              <a:t>No Search for particular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a:solidFill>
                  <a:srgbClr val="7030A0"/>
                </a:solidFill>
              </a:rPr>
              <a:t>Search </a:t>
            </a:r>
            <a:r>
              <a:rPr lang="pt-BR" sz="3600" dirty="0" err="1">
                <a:solidFill>
                  <a:srgbClr val="7030A0"/>
                </a:solidFill>
              </a:rPr>
              <a:t>instead</a:t>
            </a:r>
            <a:r>
              <a:rPr lang="pt-BR" sz="3600" dirty="0">
                <a:solidFill>
                  <a:srgbClr val="7030A0"/>
                </a:solidFill>
              </a:rPr>
              <a:t> for general </a:t>
            </a:r>
            <a:r>
              <a:rPr lang="pt-BR" sz="3600" dirty="0" err="1">
                <a:solidFill>
                  <a:srgbClr val="7030A0"/>
                </a:solidFill>
              </a:rPr>
              <a:t>Hydrogen</a:t>
            </a:r>
            <a:r>
              <a:rPr lang="pt-BR" sz="3600" dirty="0">
                <a:solidFill>
                  <a:srgbClr val="7030A0"/>
                </a:solidFill>
              </a:rPr>
              <a:t>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err="1">
                <a:solidFill>
                  <a:srgbClr val="7030A0"/>
                </a:solidFill>
              </a:rPr>
              <a:t>Large</a:t>
            </a:r>
            <a:r>
              <a:rPr lang="pt-BR" sz="3600" dirty="0">
                <a:solidFill>
                  <a:srgbClr val="7030A0"/>
                </a:solidFill>
              </a:rPr>
              <a:t> clouds</a:t>
            </a:r>
          </a:p>
        </p:txBody>
      </p:sp>
    </p:spTree>
    <p:extLst>
      <p:ext uri="{BB962C8B-B14F-4D97-AF65-F5344CB8AC3E}">
        <p14:creationId xmlns:p14="http://schemas.microsoft.com/office/powerpoint/2010/main" val="174966096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80F35-5EBC-EB1D-6A80-11E94ACD41F0}"/>
              </a:ext>
            </a:extLst>
          </p:cNvPr>
          <p:cNvSpPr>
            <a:spLocks noGrp="1"/>
          </p:cNvSpPr>
          <p:nvPr>
            <p:ph type="title"/>
          </p:nvPr>
        </p:nvSpPr>
        <p:spPr/>
        <p:txBody>
          <a:bodyPr/>
          <a:lstStyle/>
          <a:p>
            <a:endParaRPr lang="pt-BR"/>
          </a:p>
        </p:txBody>
      </p:sp>
      <p:pic>
        <p:nvPicPr>
          <p:cNvPr id="5" name="Espaço Reservado para Conteúdo 4" descr="Interface gráfica do usuário, Site&#10;&#10;Descrição gerada automaticamente">
            <a:extLst>
              <a:ext uri="{FF2B5EF4-FFF2-40B4-BE49-F238E27FC236}">
                <a16:creationId xmlns:a16="http://schemas.microsoft.com/office/drawing/2014/main" id="{1B7191B1-0347-23E0-DB53-FD93BCE8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 y="571500"/>
            <a:ext cx="10905067" cy="6134100"/>
          </a:xfrm>
        </p:spPr>
      </p:pic>
    </p:spTree>
    <p:extLst>
      <p:ext uri="{BB962C8B-B14F-4D97-AF65-F5344CB8AC3E}">
        <p14:creationId xmlns:p14="http://schemas.microsoft.com/office/powerpoint/2010/main" val="261566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p:cNvSpPr txBox="1">
            <a:spLocks noGrp="1"/>
          </p:cNvSpPr>
          <p:nvPr>
            <p:ph type="ctrTitle"/>
          </p:nvPr>
        </p:nvSpPr>
        <p:spPr>
          <a:prstGeom prst="rect">
            <a:avLst/>
          </a:prstGeom>
        </p:spPr>
        <p:txBody>
          <a:bodyPr/>
          <a:lstStyle/>
          <a:p>
            <a:endParaRPr/>
          </a:p>
        </p:txBody>
      </p:sp>
      <p:sp>
        <p:nvSpPr>
          <p:cNvPr id="282" name="Body"/>
          <p:cNvSpPr txBox="1">
            <a:spLocks noGrp="1"/>
          </p:cNvSpPr>
          <p:nvPr>
            <p:ph type="subTitle" sz="quarter" idx="1"/>
          </p:nvPr>
        </p:nvSpPr>
        <p:spPr>
          <a:prstGeom prst="rect">
            <a:avLst/>
          </a:prstGeom>
        </p:spPr>
        <p:txBody>
          <a:bodyPr/>
          <a:lstStyle/>
          <a:p>
            <a:endParaRPr/>
          </a:p>
        </p:txBody>
      </p:sp>
      <p:pic>
        <p:nvPicPr>
          <p:cNvPr id="283" name="image33.png" descr="image33.png"/>
          <p:cNvPicPr>
            <a:picLocks noChangeAspect="1"/>
          </p:cNvPicPr>
          <p:nvPr/>
        </p:nvPicPr>
        <p:blipFill>
          <a:blip r:embed="rId2"/>
          <a:stretch>
            <a:fillRect/>
          </a:stretch>
        </p:blipFill>
        <p:spPr>
          <a:xfrm>
            <a:off x="1597573" y="158765"/>
            <a:ext cx="9070426" cy="5942277"/>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943350" y="149225"/>
            <a:ext cx="43053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Bingo</a:t>
            </a:r>
            <a:r>
              <a:rPr lang="pt-BR" sz="4800" dirty="0"/>
              <a:t>´s </a:t>
            </a:r>
            <a:r>
              <a:rPr lang="pt-BR" sz="4800" dirty="0" err="1"/>
              <a:t>aims</a:t>
            </a:r>
            <a:endParaRPr sz="4800" dirty="0"/>
          </a:p>
        </p:txBody>
      </p:sp>
      <p:sp>
        <p:nvSpPr>
          <p:cNvPr id="286" name="BAO for Integrated Neutral Gas Observations…"/>
          <p:cNvSpPr txBox="1">
            <a:spLocks noGrp="1"/>
          </p:cNvSpPr>
          <p:nvPr>
            <p:ph type="body" idx="1"/>
          </p:nvPr>
        </p:nvSpPr>
        <p:spPr>
          <a:xfrm>
            <a:off x="457200" y="1766889"/>
            <a:ext cx="11455400" cy="5091112"/>
          </a:xfrm>
          <a:prstGeom prst="rect">
            <a:avLst/>
          </a:prstGeom>
        </p:spPr>
        <p:txBody>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lang="pt-BR" sz="3600" dirty="0" err="1"/>
              <a:t>Large</a:t>
            </a:r>
            <a:r>
              <a:rPr lang="pt-BR" sz="3600" dirty="0"/>
              <a:t> </a:t>
            </a:r>
            <a:r>
              <a:rPr lang="pt-BR" sz="3600" dirty="0" err="1"/>
              <a:t>scale</a:t>
            </a:r>
            <a:r>
              <a:rPr lang="pt-BR" sz="3600" dirty="0"/>
              <a:t> </a:t>
            </a:r>
            <a:r>
              <a:rPr lang="pt-BR" sz="3600" dirty="0" err="1"/>
              <a:t>structure</a:t>
            </a:r>
            <a:r>
              <a:rPr lang="pt-BR" sz="3600" dirty="0"/>
              <a:t> </a:t>
            </a:r>
            <a:r>
              <a:rPr lang="pt-BR" sz="3600" dirty="0" err="1"/>
              <a:t>and</a:t>
            </a:r>
            <a:r>
              <a:rPr lang="pt-BR" sz="3600" dirty="0"/>
              <a:t> </a:t>
            </a:r>
            <a:r>
              <a:rPr lang="pt-BR" sz="3600" dirty="0" err="1"/>
              <a:t>constraints</a:t>
            </a:r>
            <a:r>
              <a:rPr lang="pt-BR" sz="3600" dirty="0"/>
              <a:t> </a:t>
            </a:r>
            <a:r>
              <a:rPr lang="pt-BR" sz="3600" dirty="0" err="1"/>
              <a:t>on</a:t>
            </a:r>
            <a:r>
              <a:rPr lang="pt-BR" sz="3600" dirty="0"/>
              <a:t> </a:t>
            </a:r>
            <a:r>
              <a:rPr lang="pt-BR" sz="3600" dirty="0" err="1"/>
              <a:t>Cosmological</a:t>
            </a:r>
            <a:r>
              <a:rPr lang="pt-BR" sz="3600" dirty="0"/>
              <a:t> </a:t>
            </a:r>
            <a:r>
              <a:rPr lang="pt-BR" sz="3600" dirty="0" err="1"/>
              <a:t>parameters</a:t>
            </a:r>
            <a:r>
              <a:rPr lang="pt-BR" sz="3600" dirty="0"/>
              <a:t> (</a:t>
            </a:r>
            <a:r>
              <a:rPr lang="pt-BR" sz="3600" dirty="0" err="1"/>
              <a:t>particularly</a:t>
            </a:r>
            <a:r>
              <a:rPr lang="pt-BR" sz="3600" dirty="0"/>
              <a:t> DE)</a:t>
            </a:r>
            <a:r>
              <a:rPr lang="en-US" sz="3600" dirty="0"/>
              <a:t> </a:t>
            </a:r>
          </a:p>
          <a:p>
            <a:pPr>
              <a:defRPr i="1">
                <a:solidFill>
                  <a:srgbClr val="FF2600"/>
                </a:solidFill>
              </a:defRPr>
            </a:pPr>
            <a:endParaRPr lang="en-US" sz="3600" dirty="0"/>
          </a:p>
          <a:p>
            <a:pPr>
              <a:defRPr i="1">
                <a:solidFill>
                  <a:srgbClr val="FF2600"/>
                </a:solidFill>
              </a:defRPr>
            </a:pPr>
            <a:r>
              <a:rPr lang="en-US" sz="3600" dirty="0"/>
              <a:t>HI intensity map at 0.127 &lt; z &lt; 0.448</a:t>
            </a:r>
          </a:p>
          <a:p>
            <a:pPr>
              <a:defRPr i="1">
                <a:solidFill>
                  <a:srgbClr val="FF2600"/>
                </a:solidFill>
              </a:defRPr>
            </a:pPr>
            <a:endParaRPr sz="3600" dirty="0"/>
          </a:p>
          <a:p>
            <a:pPr>
              <a:defRPr i="1">
                <a:solidFill>
                  <a:srgbClr val="FF2600"/>
                </a:solidFill>
              </a:defRPr>
            </a:pPr>
            <a:r>
              <a:rPr sz="3600" dirty="0"/>
              <a:t>Astrophysical phenomena</a:t>
            </a:r>
            <a:r>
              <a:rPr lang="pt-BR" sz="3600" dirty="0"/>
              <a:t>: Fast Radio </a:t>
            </a:r>
            <a:r>
              <a:rPr lang="pt-BR" sz="3600" dirty="0" err="1"/>
              <a:t>Bursts</a:t>
            </a:r>
            <a:r>
              <a:rPr lang="pt-BR" sz="3600" dirty="0"/>
              <a:t> </a:t>
            </a:r>
            <a:r>
              <a:rPr lang="pt-BR" sz="3600" dirty="0" err="1"/>
              <a:t>and</a:t>
            </a:r>
            <a:r>
              <a:rPr lang="pt-BR" sz="3600" dirty="0"/>
              <a:t> </a:t>
            </a:r>
            <a:r>
              <a:rPr lang="pt-BR" sz="3600" dirty="0" err="1"/>
              <a:t>Pulsars</a:t>
            </a:r>
            <a:endParaRPr sz="3600" dirty="0"/>
          </a:p>
          <a:p>
            <a:pPr>
              <a:defRPr i="1">
                <a:solidFill>
                  <a:srgbClr val="FF2600"/>
                </a:solidFill>
              </a:defRPr>
            </a:pPr>
            <a:endParaRPr dirty="0"/>
          </a:p>
        </p:txBody>
      </p:sp>
    </p:spTree>
    <p:extLst>
      <p:ext uri="{BB962C8B-B14F-4D97-AF65-F5344CB8AC3E}">
        <p14:creationId xmlns:p14="http://schemas.microsoft.com/office/powerpoint/2010/main" val="246130604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759200" y="365126"/>
            <a:ext cx="52578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What is Bingo?</a:t>
            </a:r>
          </a:p>
        </p:txBody>
      </p:sp>
      <p:sp>
        <p:nvSpPr>
          <p:cNvPr id="286" name="BAO for Integrated Neutral Gas Observations…"/>
          <p:cNvSpPr txBox="1">
            <a:spLocks noGrp="1"/>
          </p:cNvSpPr>
          <p:nvPr>
            <p:ph type="body" idx="1"/>
          </p:nvPr>
        </p:nvSpPr>
        <p:spPr>
          <a:xfrm>
            <a:off x="291829" y="2062263"/>
            <a:ext cx="10778247" cy="4430611"/>
          </a:xfrm>
          <a:prstGeom prst="rect">
            <a:avLst/>
          </a:prstGeom>
        </p:spPr>
        <p:txBody>
          <a:bodyPr>
            <a:normAutofit/>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sz="3600" dirty="0"/>
              <a:t>A single/double dish multiple Horns Radio Telescope, mainly to measure BAO</a:t>
            </a:r>
            <a:endParaRPr lang="pt-BR" sz="3600" dirty="0"/>
          </a:p>
          <a:p>
            <a:pPr>
              <a:defRPr i="1">
                <a:solidFill>
                  <a:srgbClr val="FF2600"/>
                </a:solidFill>
              </a:defRPr>
            </a:pPr>
            <a:endParaRPr sz="3600" dirty="0"/>
          </a:p>
          <a:p>
            <a:pPr>
              <a:defRPr i="1">
                <a:solidFill>
                  <a:srgbClr val="FF2600"/>
                </a:solidFill>
              </a:defRPr>
            </a:pPr>
            <a:r>
              <a:rPr lang="pt-BR" sz="3600" dirty="0"/>
              <a:t>Short </a:t>
            </a:r>
            <a:r>
              <a:rPr lang="pt-BR" sz="3600" dirty="0" err="1"/>
              <a:t>scale</a:t>
            </a:r>
            <a:r>
              <a:rPr lang="pt-BR" sz="3600" dirty="0"/>
              <a:t> </a:t>
            </a:r>
            <a:r>
              <a:rPr lang="pt-BR" sz="3600" dirty="0" err="1"/>
              <a:t>phenomena</a:t>
            </a:r>
            <a:r>
              <a:rPr lang="pt-BR" sz="3600" dirty="0"/>
              <a:t> (</a:t>
            </a:r>
            <a:r>
              <a:rPr lang="pt-BR" sz="3600" dirty="0" err="1"/>
              <a:t>we</a:t>
            </a:r>
            <a:r>
              <a:rPr lang="pt-BR" sz="3600" dirty="0"/>
              <a:t> </a:t>
            </a:r>
            <a:r>
              <a:rPr lang="pt-BR" sz="3600" dirty="0" err="1"/>
              <a:t>can</a:t>
            </a:r>
            <a:r>
              <a:rPr lang="pt-BR" sz="3600" dirty="0"/>
              <a:t> </a:t>
            </a:r>
            <a:r>
              <a:rPr lang="pt-BR" sz="3600" dirty="0" err="1"/>
              <a:t>pinpoint</a:t>
            </a:r>
            <a:r>
              <a:rPr lang="pt-BR" sz="3600" dirty="0"/>
              <a:t> short </a:t>
            </a:r>
            <a:r>
              <a:rPr lang="pt-BR" sz="3600" dirty="0" err="1"/>
              <a:t>lumps</a:t>
            </a:r>
            <a:r>
              <a:rPr lang="pt-BR" sz="3600" dirty="0"/>
              <a:t>)</a:t>
            </a:r>
            <a:endParaRPr sz="3600"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What is Bingo?"/>
          <p:cNvSpPr txBox="1">
            <a:spLocks noGrp="1"/>
          </p:cNvSpPr>
          <p:nvPr>
            <p:ph type="title"/>
          </p:nvPr>
        </p:nvSpPr>
        <p:spPr>
          <a:xfrm>
            <a:off x="4114800" y="328139"/>
            <a:ext cx="4775200" cy="1325563"/>
          </a:xfrm>
          <a:prstGeom prst="rect">
            <a:avLst/>
          </a:prstGeom>
        </p:spPr>
        <p:txBody>
          <a:bodyPr/>
          <a:lstStyle>
            <a:lvl1pPr>
              <a:defRPr>
                <a:solidFill>
                  <a:srgbClr val="0432FF"/>
                </a:solidFill>
                <a:latin typeface="Matura MT Script Capitals"/>
                <a:ea typeface="Matura MT Script Capitals"/>
                <a:cs typeface="Matura MT Script Capitals"/>
                <a:sym typeface="Matura MT Script Capitals"/>
              </a:defRPr>
            </a:lvl1pPr>
          </a:lstStyle>
          <a:p>
            <a:r>
              <a:rPr lang="pt-BR" dirty="0"/>
              <a:t>The </a:t>
            </a:r>
            <a:r>
              <a:rPr lang="pt-BR" dirty="0" err="1"/>
              <a:t>Instrument</a:t>
            </a:r>
            <a:endParaRPr dirty="0"/>
          </a:p>
        </p:txBody>
      </p:sp>
      <p:sp>
        <p:nvSpPr>
          <p:cNvPr id="289" name="50 Horns (1.8 m wide, 4.8 m long)…"/>
          <p:cNvSpPr txBox="1">
            <a:spLocks noGrp="1"/>
          </p:cNvSpPr>
          <p:nvPr>
            <p:ph type="body" idx="1"/>
          </p:nvPr>
        </p:nvSpPr>
        <p:spPr>
          <a:xfrm>
            <a:off x="369651" y="1653702"/>
            <a:ext cx="11264630" cy="5204298"/>
          </a:xfrm>
          <a:prstGeom prst="rect">
            <a:avLst/>
          </a:prstGeom>
        </p:spPr>
        <p:txBody>
          <a:bodyPr>
            <a:normAutofit/>
          </a:bodyPr>
          <a:lstStyle/>
          <a:p>
            <a:pPr>
              <a:defRPr i="1">
                <a:solidFill>
                  <a:srgbClr val="FF2600"/>
                </a:solidFill>
              </a:defRPr>
            </a:pPr>
            <a:r>
              <a:rPr lang="pt-BR" sz="3200" dirty="0" err="1"/>
              <a:t>Two</a:t>
            </a:r>
            <a:r>
              <a:rPr lang="pt-BR" sz="3200" dirty="0"/>
              <a:t> </a:t>
            </a:r>
            <a:r>
              <a:rPr lang="pt-BR" sz="3200" dirty="0" err="1"/>
              <a:t>dishes</a:t>
            </a:r>
            <a:r>
              <a:rPr lang="pt-BR" sz="3200" dirty="0"/>
              <a:t> (40 </a:t>
            </a:r>
            <a:r>
              <a:rPr lang="pt-BR" sz="3200" dirty="0" err="1"/>
              <a:t>and</a:t>
            </a:r>
            <a:r>
              <a:rPr lang="pt-BR" sz="3200" dirty="0"/>
              <a:t> 39 </a:t>
            </a:r>
            <a:r>
              <a:rPr lang="pt-BR" sz="3200" dirty="0" err="1"/>
              <a:t>meters</a:t>
            </a:r>
            <a:r>
              <a:rPr lang="pt-BR" sz="3200" dirty="0"/>
              <a:t>)</a:t>
            </a:r>
          </a:p>
          <a:p>
            <a:pPr>
              <a:defRPr i="1">
                <a:solidFill>
                  <a:srgbClr val="FF2600"/>
                </a:solidFill>
              </a:defRPr>
            </a:pPr>
            <a:r>
              <a:rPr lang="pt-BR" sz="3200" dirty="0"/>
              <a:t>28</a:t>
            </a:r>
            <a:r>
              <a:rPr sz="3200" dirty="0"/>
              <a:t> Horns (1.8 m wide, 4.8 m long)</a:t>
            </a:r>
          </a:p>
          <a:p>
            <a:pPr>
              <a:defRPr i="1">
                <a:solidFill>
                  <a:srgbClr val="FF2600"/>
                </a:solidFill>
              </a:defRPr>
            </a:pPr>
            <a:r>
              <a:rPr sz="3200" dirty="0"/>
              <a:t>System Temperature 50 K (up to now, we have 70K)</a:t>
            </a:r>
            <a:endParaRPr lang="pt-BR" sz="3200" dirty="0"/>
          </a:p>
          <a:p>
            <a:pPr>
              <a:defRPr i="1">
                <a:solidFill>
                  <a:srgbClr val="FF2600"/>
                </a:solidFill>
              </a:defRPr>
            </a:pPr>
            <a:r>
              <a:rPr lang="pt-BR" sz="3200" dirty="0" err="1"/>
              <a:t>Simple</a:t>
            </a:r>
            <a:r>
              <a:rPr lang="pt-BR" sz="3200" dirty="0"/>
              <a:t> off </a:t>
            </a:r>
            <a:r>
              <a:rPr lang="pt-BR" sz="3200" dirty="0" err="1"/>
              <a:t>the</a:t>
            </a:r>
            <a:r>
              <a:rPr lang="pt-BR" sz="3200" dirty="0"/>
              <a:t> </a:t>
            </a:r>
            <a:r>
              <a:rPr lang="pt-BR" sz="3200" dirty="0" err="1"/>
              <a:t>shelf</a:t>
            </a:r>
            <a:r>
              <a:rPr lang="pt-BR" sz="3200" dirty="0"/>
              <a:t> </a:t>
            </a:r>
            <a:r>
              <a:rPr lang="pt-BR" sz="3200" dirty="0" err="1"/>
              <a:t>electronics</a:t>
            </a:r>
            <a:r>
              <a:rPr lang="pt-BR" sz="3200" dirty="0"/>
              <a:t> in </a:t>
            </a:r>
            <a:r>
              <a:rPr lang="pt-BR" sz="3200" dirty="0" err="1"/>
              <a:t>phase</a:t>
            </a:r>
            <a:r>
              <a:rPr lang="pt-BR" sz="3200" dirty="0"/>
              <a:t> 1</a:t>
            </a:r>
          </a:p>
          <a:p>
            <a:pPr>
              <a:defRPr i="1">
                <a:solidFill>
                  <a:srgbClr val="FF2600"/>
                </a:solidFill>
              </a:defRPr>
            </a:pPr>
            <a:r>
              <a:rPr lang="pt-BR" sz="3200" dirty="0" err="1"/>
              <a:t>Phased</a:t>
            </a:r>
            <a:r>
              <a:rPr lang="pt-BR" sz="3200" dirty="0"/>
              <a:t> </a:t>
            </a:r>
            <a:r>
              <a:rPr lang="pt-BR" sz="3200" dirty="0" err="1"/>
              <a:t>arrays</a:t>
            </a:r>
            <a:r>
              <a:rPr lang="pt-BR" sz="3200" dirty="0"/>
              <a:t> in bingo 2</a:t>
            </a:r>
            <a:endParaRPr sz="3200" dirty="0"/>
          </a:p>
          <a:p>
            <a:pPr>
              <a:defRPr i="1">
                <a:solidFill>
                  <a:srgbClr val="FF2600"/>
                </a:solidFill>
              </a:defRPr>
            </a:pPr>
            <a:r>
              <a:rPr sz="3200" dirty="0"/>
              <a:t>Site </a:t>
            </a:r>
            <a:r>
              <a:rPr lang="pt-BR" sz="3200" dirty="0" err="1"/>
              <a:t>at</a:t>
            </a:r>
            <a:r>
              <a:rPr sz="3200" dirty="0"/>
              <a:t> “Serra do Urubu” (Vulture heights) in </a:t>
            </a:r>
            <a:r>
              <a:rPr sz="3200" dirty="0" err="1"/>
              <a:t>Paraíba</a:t>
            </a:r>
            <a:r>
              <a:rPr sz="3200" dirty="0"/>
              <a:t>, Brazil</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F8AA7-4E25-994F-72BD-D7D2614CC72F}"/>
              </a:ext>
            </a:extLst>
          </p:cNvPr>
          <p:cNvSpPr>
            <a:spLocks noGrp="1"/>
          </p:cNvSpPr>
          <p:nvPr>
            <p:ph type="title"/>
          </p:nvPr>
        </p:nvSpPr>
        <p:spPr>
          <a:xfrm>
            <a:off x="4851400" y="2729706"/>
            <a:ext cx="3155950" cy="1325563"/>
          </a:xfrm>
        </p:spPr>
        <p:txBody>
          <a:bodyPr/>
          <a:lstStyle/>
          <a:p>
            <a:r>
              <a:rPr lang="pt-BR" dirty="0">
                <a:solidFill>
                  <a:srgbClr val="FF0000"/>
                </a:solidFill>
                <a:latin typeface="Algerian" panose="04020705040A02060702" pitchFamily="82" charset="0"/>
              </a:rPr>
              <a:t>The Site</a:t>
            </a:r>
          </a:p>
        </p:txBody>
      </p:sp>
    </p:spTree>
    <p:extLst>
      <p:ext uri="{BB962C8B-B14F-4D97-AF65-F5344CB8AC3E}">
        <p14:creationId xmlns:p14="http://schemas.microsoft.com/office/powerpoint/2010/main" val="30763572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D4AC0-1A75-2651-38DB-CD0589686445}"/>
              </a:ext>
            </a:extLst>
          </p:cNvPr>
          <p:cNvSpPr>
            <a:spLocks noGrp="1"/>
          </p:cNvSpPr>
          <p:nvPr>
            <p:ph type="title"/>
          </p:nvPr>
        </p:nvSpPr>
        <p:spPr/>
        <p:txBody>
          <a:bodyPr/>
          <a:lstStyle/>
          <a:p>
            <a:r>
              <a:rPr lang="pt-BR" dirty="0"/>
              <a:t>The Site</a:t>
            </a:r>
          </a:p>
        </p:txBody>
      </p:sp>
      <p:sp>
        <p:nvSpPr>
          <p:cNvPr id="3" name="Espaço Reservado para Texto 2">
            <a:extLst>
              <a:ext uri="{FF2B5EF4-FFF2-40B4-BE49-F238E27FC236}">
                <a16:creationId xmlns:a16="http://schemas.microsoft.com/office/drawing/2014/main" id="{053EC3B6-900C-3BE7-D653-50C07BEA2FF3}"/>
              </a:ext>
            </a:extLst>
          </p:cNvPr>
          <p:cNvSpPr>
            <a:spLocks noGrp="1"/>
          </p:cNvSpPr>
          <p:nvPr>
            <p:ph type="body" idx="1"/>
          </p:nvPr>
        </p:nvSpPr>
        <p:spPr/>
        <p:txBody>
          <a:bodyPr/>
          <a:lstStyle/>
          <a:p>
            <a:r>
              <a:rPr lang="pt-BR" dirty="0"/>
              <a:t>Clean sites in South </a:t>
            </a:r>
            <a:r>
              <a:rPr lang="pt-BR" dirty="0" err="1"/>
              <a:t>America</a:t>
            </a:r>
            <a:endParaRPr lang="pt-BR" dirty="0"/>
          </a:p>
        </p:txBody>
      </p:sp>
      <p:pic>
        <p:nvPicPr>
          <p:cNvPr id="5" name="Imagem 4" descr="Tela de computador com texto preto sobre fundo verde&#10;&#10;Descrição gerada automaticamente com confiança média">
            <a:extLst>
              <a:ext uri="{FF2B5EF4-FFF2-40B4-BE49-F238E27FC236}">
                <a16:creationId xmlns:a16="http://schemas.microsoft.com/office/drawing/2014/main" id="{8091AADA-6CDC-FCC0-9F69-19AADBFD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14"/>
            <a:ext cx="12192000" cy="6858000"/>
          </a:xfrm>
          <a:prstGeom prst="rect">
            <a:avLst/>
          </a:prstGeom>
        </p:spPr>
      </p:pic>
    </p:spTree>
    <p:extLst>
      <p:ext uri="{BB962C8B-B14F-4D97-AF65-F5344CB8AC3E}">
        <p14:creationId xmlns:p14="http://schemas.microsoft.com/office/powerpoint/2010/main" val="25105965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66032-2BC2-7F0D-4E74-D48F42D60FEF}"/>
              </a:ext>
            </a:extLst>
          </p:cNvPr>
          <p:cNvSpPr>
            <a:spLocks noGrp="1"/>
          </p:cNvSpPr>
          <p:nvPr>
            <p:ph type="title"/>
          </p:nvPr>
        </p:nvSpPr>
        <p:spPr>
          <a:xfrm>
            <a:off x="259492" y="146951"/>
            <a:ext cx="12192000" cy="1325563"/>
          </a:xfrm>
        </p:spPr>
        <p:txBody>
          <a:bodyPr>
            <a:normAutofit/>
          </a:bodyPr>
          <a:lstStyle/>
          <a:p>
            <a:r>
              <a:rPr lang="pt-BR" sz="4000" dirty="0">
                <a:solidFill>
                  <a:srgbClr val="FF0000"/>
                </a:solidFill>
                <a:latin typeface="Algerian" panose="04020705040A02060702" pitchFamily="82" charset="0"/>
              </a:rPr>
              <a:t>Open </a:t>
            </a:r>
            <a:r>
              <a:rPr lang="pt-BR" sz="4000" dirty="0" err="1">
                <a:solidFill>
                  <a:srgbClr val="FF0000"/>
                </a:solidFill>
                <a:latin typeface="Algerian" panose="04020705040A02060702" pitchFamily="82" charset="0"/>
              </a:rPr>
              <a:t>Problems</a:t>
            </a:r>
            <a:r>
              <a:rPr lang="pt-BR" sz="4000" dirty="0">
                <a:solidFill>
                  <a:srgbClr val="FF0000"/>
                </a:solidFill>
                <a:latin typeface="Algerian" panose="04020705040A02060702" pitchFamily="82" charset="0"/>
              </a:rPr>
              <a:t> in </a:t>
            </a: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study</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of</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cosmos</a:t>
            </a:r>
          </a:p>
        </p:txBody>
      </p:sp>
      <p:sp>
        <p:nvSpPr>
          <p:cNvPr id="3" name="Espaço Reservado para Conteúdo 2">
            <a:extLst>
              <a:ext uri="{FF2B5EF4-FFF2-40B4-BE49-F238E27FC236}">
                <a16:creationId xmlns:a16="http://schemas.microsoft.com/office/drawing/2014/main" id="{EE0B1454-BCB9-98B8-6B2E-C94DA61DAB12}"/>
              </a:ext>
            </a:extLst>
          </p:cNvPr>
          <p:cNvSpPr>
            <a:spLocks noGrp="1"/>
          </p:cNvSpPr>
          <p:nvPr>
            <p:ph idx="1"/>
          </p:nvPr>
        </p:nvSpPr>
        <p:spPr>
          <a:xfrm>
            <a:off x="431800" y="1447800"/>
            <a:ext cx="11328400" cy="4930775"/>
          </a:xfrm>
        </p:spPr>
        <p:txBody>
          <a:bodyPr>
            <a:normAutofit lnSpcReduction="10000"/>
          </a:bodyPr>
          <a:lstStyle/>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Energy</a:t>
            </a:r>
          </a:p>
          <a:p>
            <a:endParaRPr lang="pt-BR" sz="3200" dirty="0">
              <a:solidFill>
                <a:srgbClr val="7030A0"/>
              </a:solidFill>
            </a:endParaRPr>
          </a:p>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a:t>
            </a:r>
            <a:r>
              <a:rPr lang="pt-BR" sz="3200" dirty="0" err="1">
                <a:solidFill>
                  <a:srgbClr val="7030A0"/>
                </a:solidFill>
              </a:rPr>
              <a:t>Matter</a:t>
            </a:r>
            <a:endParaRPr lang="pt-BR" sz="3200" dirty="0">
              <a:solidFill>
                <a:srgbClr val="7030A0"/>
              </a:solidFill>
            </a:endParaRPr>
          </a:p>
          <a:p>
            <a:endParaRPr lang="pt-BR" sz="3200" dirty="0">
              <a:solidFill>
                <a:srgbClr val="7030A0"/>
              </a:solidFill>
            </a:endParaRPr>
          </a:p>
          <a:p>
            <a:r>
              <a:rPr lang="pt-BR" sz="3200" dirty="0" err="1">
                <a:solidFill>
                  <a:srgbClr val="7030A0"/>
                </a:solidFill>
              </a:rPr>
              <a:t>Gravity</a:t>
            </a:r>
            <a:r>
              <a:rPr lang="pt-BR" sz="3200" dirty="0">
                <a:solidFill>
                  <a:srgbClr val="7030A0"/>
                </a:solidFill>
              </a:rPr>
              <a:t> in </a:t>
            </a:r>
            <a:r>
              <a:rPr lang="pt-BR" sz="3200" dirty="0" err="1">
                <a:solidFill>
                  <a:srgbClr val="7030A0"/>
                </a:solidFill>
              </a:rPr>
              <a:t>Cosmology</a:t>
            </a:r>
            <a:endParaRPr lang="pt-BR" sz="3200" dirty="0">
              <a:solidFill>
                <a:srgbClr val="7030A0"/>
              </a:solidFill>
            </a:endParaRPr>
          </a:p>
          <a:p>
            <a:endParaRPr lang="pt-BR" sz="3200" dirty="0">
              <a:solidFill>
                <a:srgbClr val="7030A0"/>
              </a:solidFill>
            </a:endParaRPr>
          </a:p>
          <a:p>
            <a:r>
              <a:rPr lang="pt-BR" sz="3200" dirty="0">
                <a:solidFill>
                  <a:srgbClr val="7030A0"/>
                </a:solidFill>
              </a:rPr>
              <a:t>Fast Radio </a:t>
            </a:r>
            <a:r>
              <a:rPr lang="pt-BR" sz="3200" dirty="0" err="1">
                <a:solidFill>
                  <a:srgbClr val="7030A0"/>
                </a:solidFill>
              </a:rPr>
              <a:t>Bursts</a:t>
            </a:r>
            <a:endParaRPr lang="pt-BR" sz="3200" dirty="0">
              <a:solidFill>
                <a:srgbClr val="7030A0"/>
              </a:solidFill>
            </a:endParaRPr>
          </a:p>
          <a:p>
            <a:endParaRPr lang="pt-BR" sz="3200" dirty="0">
              <a:solidFill>
                <a:srgbClr val="7030A0"/>
              </a:solidFill>
            </a:endParaRPr>
          </a:p>
          <a:p>
            <a:r>
              <a:rPr lang="pt-BR" sz="3200" dirty="0" err="1">
                <a:solidFill>
                  <a:srgbClr val="7030A0"/>
                </a:solidFill>
              </a:rPr>
              <a:t>Pulsars</a:t>
            </a:r>
            <a:endParaRPr lang="pt-BR" sz="3200" dirty="0">
              <a:solidFill>
                <a:srgbClr val="7030A0"/>
              </a:solidFill>
            </a:endParaRPr>
          </a:p>
        </p:txBody>
      </p:sp>
    </p:spTree>
    <p:extLst>
      <p:ext uri="{BB962C8B-B14F-4D97-AF65-F5344CB8AC3E}">
        <p14:creationId xmlns:p14="http://schemas.microsoft.com/office/powerpoint/2010/main" val="3838302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6B9C4-5AFE-CECA-D3CF-0429644780B0}"/>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495D7627-C32C-CA6D-61BB-0487669B4ACD}"/>
              </a:ext>
            </a:extLst>
          </p:cNvPr>
          <p:cNvSpPr>
            <a:spLocks noGrp="1"/>
          </p:cNvSpPr>
          <p:nvPr>
            <p:ph type="body" idx="1"/>
          </p:nvPr>
        </p:nvSpPr>
        <p:spPr/>
        <p:txBody>
          <a:bodyPr/>
          <a:lstStyle/>
          <a:p>
            <a:endParaRPr lang="pt-BR"/>
          </a:p>
        </p:txBody>
      </p:sp>
      <p:pic>
        <p:nvPicPr>
          <p:cNvPr id="5" name="Imagem 4" descr="Campo com flores amarelas">
            <a:extLst>
              <a:ext uri="{FF2B5EF4-FFF2-40B4-BE49-F238E27FC236}">
                <a16:creationId xmlns:a16="http://schemas.microsoft.com/office/drawing/2014/main" id="{26F8E1F9-975B-73D2-7232-E64DA735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970127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319" name="Uruguay"/>
          <p:cNvSpPr txBox="1">
            <a:spLocks noGrp="1"/>
          </p:cNvSpPr>
          <p:nvPr>
            <p:ph type="title"/>
          </p:nvPr>
        </p:nvSpPr>
        <p:spPr>
          <a:xfrm>
            <a:off x="2209800" y="381000"/>
            <a:ext cx="4513731" cy="762000"/>
          </a:xfrm>
          <a:prstGeom prst="rect">
            <a:avLst/>
          </a:prstGeom>
        </p:spPr>
        <p:txBody>
          <a:bodyPr/>
          <a:lstStyle>
            <a:lvl1pPr defTabSz="452627">
              <a:defRPr sz="4356"/>
            </a:lvl1pPr>
          </a:lstStyle>
          <a:p>
            <a:r>
              <a:t>Uruguay</a:t>
            </a:r>
          </a:p>
        </p:txBody>
      </p:sp>
      <p:pic>
        <p:nvPicPr>
          <p:cNvPr id="320" name="image42.png" descr="image42.png"/>
          <p:cNvPicPr>
            <a:picLocks noChangeAspect="1"/>
          </p:cNvPicPr>
          <p:nvPr/>
        </p:nvPicPr>
        <p:blipFill>
          <a:blip r:embed="rId2"/>
          <a:stretch>
            <a:fillRect/>
          </a:stretch>
        </p:blipFill>
        <p:spPr>
          <a:xfrm>
            <a:off x="2151529" y="1284941"/>
            <a:ext cx="8217649" cy="4695800"/>
          </a:xfrm>
          <a:prstGeom prst="rect">
            <a:avLst/>
          </a:prstGeom>
          <a:ln w="12700">
            <a:miter lim="400000"/>
          </a:ln>
        </p:spPr>
      </p:pic>
    </p:spTree>
    <p:extLst>
      <p:ext uri="{BB962C8B-B14F-4D97-AF65-F5344CB8AC3E}">
        <p14:creationId xmlns:p14="http://schemas.microsoft.com/office/powerpoint/2010/main" val="9228195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323" name="Cachoeira Paulista (SP)"/>
          <p:cNvSpPr txBox="1">
            <a:spLocks noGrp="1"/>
          </p:cNvSpPr>
          <p:nvPr>
            <p:ph type="title"/>
          </p:nvPr>
        </p:nvSpPr>
        <p:spPr>
          <a:xfrm>
            <a:off x="2209800" y="381001"/>
            <a:ext cx="8153400" cy="530413"/>
          </a:xfrm>
          <a:prstGeom prst="rect">
            <a:avLst/>
          </a:prstGeom>
        </p:spPr>
        <p:txBody>
          <a:bodyPr/>
          <a:lstStyle>
            <a:lvl1pPr>
              <a:defRPr sz="2800"/>
            </a:lvl1pPr>
          </a:lstStyle>
          <a:p>
            <a:r>
              <a:t>Cachoeira Paulista (SP)</a:t>
            </a:r>
          </a:p>
        </p:txBody>
      </p:sp>
      <p:pic>
        <p:nvPicPr>
          <p:cNvPr id="324" name="image43.png" descr="image43.png"/>
          <p:cNvPicPr>
            <a:picLocks noChangeAspect="1"/>
          </p:cNvPicPr>
          <p:nvPr/>
        </p:nvPicPr>
        <p:blipFill>
          <a:blip r:embed="rId2"/>
          <a:stretch>
            <a:fillRect/>
          </a:stretch>
        </p:blipFill>
        <p:spPr>
          <a:xfrm>
            <a:off x="2106707" y="1299882"/>
            <a:ext cx="8083177" cy="4849907"/>
          </a:xfrm>
          <a:prstGeom prst="rect">
            <a:avLst/>
          </a:prstGeom>
          <a:ln w="12700">
            <a:miter lim="400000"/>
          </a:ln>
        </p:spPr>
      </p:pic>
    </p:spTree>
    <p:extLst>
      <p:ext uri="{BB962C8B-B14F-4D97-AF65-F5344CB8AC3E}">
        <p14:creationId xmlns:p14="http://schemas.microsoft.com/office/powerpoint/2010/main" val="14635012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ão do Gato  (Cat’s den) Paraíba"/>
          <p:cNvSpPr txBox="1">
            <a:spLocks noGrp="1"/>
          </p:cNvSpPr>
          <p:nvPr>
            <p:ph type="title"/>
          </p:nvPr>
        </p:nvSpPr>
        <p:spPr>
          <a:xfrm>
            <a:off x="2269564" y="485588"/>
            <a:ext cx="8182534" cy="762001"/>
          </a:xfrm>
          <a:prstGeom prst="rect">
            <a:avLst/>
          </a:prstGeom>
        </p:spPr>
        <p:txBody>
          <a:bodyPr/>
          <a:lstStyle>
            <a:lvl1pPr defTabSz="452627">
              <a:defRPr sz="4356"/>
            </a:lvl1pPr>
          </a:lstStyle>
          <a:p>
            <a:r>
              <a:t>Vão do Gato  (Cat’s den) Paraíba </a:t>
            </a:r>
          </a:p>
        </p:txBody>
      </p:sp>
      <p:sp>
        <p:nvSpPr>
          <p:cNvPr id="327"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pic>
        <p:nvPicPr>
          <p:cNvPr id="328" name="image44.png" descr="image44.png"/>
          <p:cNvPicPr>
            <a:picLocks noChangeAspect="1"/>
          </p:cNvPicPr>
          <p:nvPr/>
        </p:nvPicPr>
        <p:blipFill>
          <a:blip r:embed="rId2"/>
          <a:stretch>
            <a:fillRect/>
          </a:stretch>
        </p:blipFill>
        <p:spPr>
          <a:xfrm>
            <a:off x="2106704" y="1195293"/>
            <a:ext cx="8157886" cy="4661650"/>
          </a:xfrm>
          <a:prstGeom prst="rect">
            <a:avLst/>
          </a:prstGeom>
          <a:ln w="12700">
            <a:miter lim="400000"/>
          </a:ln>
        </p:spPr>
      </p:pic>
    </p:spTree>
    <p:extLst>
      <p:ext uri="{BB962C8B-B14F-4D97-AF65-F5344CB8AC3E}">
        <p14:creationId xmlns:p14="http://schemas.microsoft.com/office/powerpoint/2010/main" val="178230213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Urubu (Vulture), Paraíba"/>
          <p:cNvSpPr txBox="1">
            <a:spLocks noGrp="1"/>
          </p:cNvSpPr>
          <p:nvPr>
            <p:ph type="title"/>
          </p:nvPr>
        </p:nvSpPr>
        <p:spPr>
          <a:xfrm>
            <a:off x="2269564" y="485588"/>
            <a:ext cx="7983071" cy="762001"/>
          </a:xfrm>
          <a:prstGeom prst="rect">
            <a:avLst/>
          </a:prstGeom>
        </p:spPr>
        <p:txBody>
          <a:bodyPr/>
          <a:lstStyle>
            <a:lvl1pPr defTabSz="452627">
              <a:defRPr sz="4356"/>
            </a:lvl1pPr>
          </a:lstStyle>
          <a:p>
            <a:r>
              <a:rPr dirty="0"/>
              <a:t>Urubu (Vulture</a:t>
            </a:r>
            <a:r>
              <a:rPr lang="pt-BR" dirty="0"/>
              <a:t> </a:t>
            </a:r>
            <a:r>
              <a:rPr lang="pt-BR" dirty="0" err="1"/>
              <a:t>heights</a:t>
            </a:r>
            <a:r>
              <a:rPr dirty="0"/>
              <a:t>), </a:t>
            </a:r>
            <a:r>
              <a:rPr dirty="0" err="1"/>
              <a:t>Paraíba</a:t>
            </a:r>
            <a:endParaRPr dirty="0"/>
          </a:p>
        </p:txBody>
      </p:sp>
      <p:sp>
        <p:nvSpPr>
          <p:cNvPr id="331"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pic>
        <p:nvPicPr>
          <p:cNvPr id="332" name="image45.png" descr="image45.png"/>
          <p:cNvPicPr>
            <a:picLocks noChangeAspect="1"/>
          </p:cNvPicPr>
          <p:nvPr/>
        </p:nvPicPr>
        <p:blipFill>
          <a:blip r:embed="rId2"/>
          <a:stretch>
            <a:fillRect/>
          </a:stretch>
        </p:blipFill>
        <p:spPr>
          <a:xfrm>
            <a:off x="2269563" y="1587874"/>
            <a:ext cx="8011460" cy="4577976"/>
          </a:xfrm>
          <a:prstGeom prst="rect">
            <a:avLst/>
          </a:prstGeom>
          <a:ln w="12700">
            <a:miter lim="400000"/>
          </a:ln>
        </p:spPr>
      </p:pic>
    </p:spTree>
    <p:extLst>
      <p:ext uri="{BB962C8B-B14F-4D97-AF65-F5344CB8AC3E}">
        <p14:creationId xmlns:p14="http://schemas.microsoft.com/office/powerpoint/2010/main" val="31595395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tivations for BINGO"/>
          <p:cNvSpPr txBox="1">
            <a:spLocks noGrp="1"/>
          </p:cNvSpPr>
          <p:nvPr>
            <p:ph type="title"/>
          </p:nvPr>
        </p:nvSpPr>
        <p:spPr>
          <a:xfrm>
            <a:off x="838200" y="174625"/>
            <a:ext cx="10515600" cy="1325563"/>
          </a:xfrm>
          <a:prstGeom prst="rect">
            <a:avLst/>
          </a:prstGeom>
          <a:solidFill>
            <a:schemeClr val="accent4">
              <a:hueOff val="366961"/>
              <a:satOff val="4172"/>
              <a:lumOff val="11129"/>
            </a:schemeClr>
          </a:solidFill>
        </p:spPr>
        <p:txBody>
          <a:bodyPr/>
          <a:lstStyle>
            <a:lvl1pPr algn="l">
              <a:defRPr sz="4000">
                <a:solidFill>
                  <a:srgbClr val="0433FF"/>
                </a:solidFill>
                <a:latin typeface="Lucida Calligraphy"/>
                <a:ea typeface="Lucida Calligraphy"/>
                <a:cs typeface="Lucida Calligraphy"/>
                <a:sym typeface="Lucida Calligraphy"/>
              </a:defRPr>
            </a:lvl1pPr>
          </a:lstStyle>
          <a:p>
            <a:r>
              <a:t>      Motivations for BINGO</a:t>
            </a:r>
          </a:p>
        </p:txBody>
      </p:sp>
      <p:sp>
        <p:nvSpPr>
          <p:cNvPr id="292" name="HI intensity mapping to measure BAO…"/>
          <p:cNvSpPr txBox="1">
            <a:spLocks noGrp="1"/>
          </p:cNvSpPr>
          <p:nvPr>
            <p:ph type="body" idx="1"/>
          </p:nvPr>
        </p:nvSpPr>
        <p:spPr>
          <a:xfrm>
            <a:off x="1615628" y="2157412"/>
            <a:ext cx="9738172" cy="4525963"/>
          </a:xfrm>
          <a:prstGeom prst="rect">
            <a:avLst/>
          </a:prstGeom>
        </p:spPr>
        <p:txBody>
          <a:bodyPr>
            <a:noAutofit/>
          </a:bodyPr>
          <a:lstStyle/>
          <a:p>
            <a:pPr marL="342899" indent="-342899">
              <a:defRPr sz="2900">
                <a:solidFill>
                  <a:srgbClr val="D31519"/>
                </a:solidFill>
              </a:defRPr>
            </a:pPr>
            <a:r>
              <a:rPr sz="3200" dirty="0"/>
              <a:t>HI intensity mapping to measure BAO</a:t>
            </a:r>
          </a:p>
          <a:p>
            <a:pPr marL="342899" indent="-342899">
              <a:defRPr sz="2900">
                <a:solidFill>
                  <a:srgbClr val="D31519"/>
                </a:solidFill>
              </a:defRPr>
            </a:pPr>
            <a:r>
              <a:rPr sz="3200" dirty="0"/>
              <a:t>Structure formation</a:t>
            </a:r>
          </a:p>
          <a:p>
            <a:pPr marL="342899" indent="-342899">
              <a:defRPr sz="2900">
                <a:solidFill>
                  <a:srgbClr val="D31519"/>
                </a:solidFill>
              </a:defRPr>
            </a:pPr>
            <a:r>
              <a:rPr sz="3200" dirty="0"/>
              <a:t>Dark Sector properties (last half history of the Universe)</a:t>
            </a:r>
          </a:p>
          <a:p>
            <a:pPr marL="342899" indent="-342899">
              <a:defRPr sz="2900">
                <a:solidFill>
                  <a:srgbClr val="D31519"/>
                </a:solidFill>
              </a:defRPr>
            </a:pPr>
            <a:r>
              <a:rPr sz="3200" dirty="0"/>
              <a:t>Static telescope, excellent for looking after transient phenomena</a:t>
            </a:r>
          </a:p>
          <a:p>
            <a:pPr marL="342899" indent="-342899">
              <a:defRPr sz="2900">
                <a:solidFill>
                  <a:srgbClr val="D31519"/>
                </a:solidFill>
              </a:defRPr>
            </a:pPr>
            <a:r>
              <a:rPr sz="3200" dirty="0"/>
              <a:t>Fast astrophysical phenomena:</a:t>
            </a:r>
          </a:p>
          <a:p>
            <a:pPr marL="342899" indent="-342899">
              <a:defRPr sz="2900">
                <a:solidFill>
                  <a:srgbClr val="D31519"/>
                </a:solidFill>
              </a:defRPr>
            </a:pPr>
            <a:r>
              <a:rPr sz="3200" dirty="0"/>
              <a:t>Pulsar properties</a:t>
            </a:r>
          </a:p>
          <a:p>
            <a:pPr>
              <a:defRPr>
                <a:solidFill>
                  <a:srgbClr val="D316CE"/>
                </a:solidFill>
              </a:defRPr>
            </a:pPr>
            <a:r>
              <a:rPr sz="3200" dirty="0"/>
              <a:t>Fast Radio Bursts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aryon Acoustic Oscillations (BAOs)"/>
          <p:cNvSpPr txBox="1">
            <a:spLocks noGrp="1"/>
          </p:cNvSpPr>
          <p:nvPr>
            <p:ph type="title"/>
          </p:nvPr>
        </p:nvSpPr>
        <p:spPr>
          <a:prstGeom prst="rect">
            <a:avLst/>
          </a:prstGeom>
        </p:spPr>
        <p:txBody>
          <a:bodyPr/>
          <a:lstStyle/>
          <a:p>
            <a:r>
              <a:t>Baryon Acoustic Oscillations (BAOs)</a:t>
            </a:r>
          </a:p>
        </p:txBody>
      </p:sp>
      <p:pic>
        <p:nvPicPr>
          <p:cNvPr id="247" name="image24.png" descr="image24.png"/>
          <p:cNvPicPr>
            <a:picLocks noChangeAspect="1"/>
          </p:cNvPicPr>
          <p:nvPr/>
        </p:nvPicPr>
        <p:blipFill>
          <a:blip r:embed="rId2"/>
          <a:stretch>
            <a:fillRect/>
          </a:stretch>
        </p:blipFill>
        <p:spPr>
          <a:xfrm>
            <a:off x="6036257" y="1440075"/>
            <a:ext cx="4819851" cy="2766953"/>
          </a:xfrm>
          <a:prstGeom prst="rect">
            <a:avLst/>
          </a:prstGeom>
          <a:ln w="12700">
            <a:miter lim="400000"/>
          </a:ln>
        </p:spPr>
      </p:pic>
      <p:sp>
        <p:nvSpPr>
          <p:cNvPr id="248" name="The acoustic peak gives the ratio of the distances to z=.35 and z=1,100 to 4% fractional accuracy.…"/>
          <p:cNvSpPr txBox="1"/>
          <p:nvPr/>
        </p:nvSpPr>
        <p:spPr>
          <a:xfrm>
            <a:off x="6036257" y="4729077"/>
            <a:ext cx="4410348"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u="sng"/>
            </a:pPr>
            <a:r>
              <a:rPr>
                <a:solidFill>
                  <a:srgbClr val="0432FF"/>
                </a:solidFill>
                <a:uFill>
                  <a:solidFill>
                    <a:srgbClr val="0432FF"/>
                  </a:solidFill>
                </a:uFill>
                <a:hlinkClick r:id="rId3"/>
              </a:rPr>
              <a:t>The acoustic peak gives the ratio of the distances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=.35 and </a:t>
            </a:r>
            <a:r>
              <a:rPr i="1">
                <a:solidFill>
                  <a:srgbClr val="0432FF"/>
                </a:solidFill>
                <a:uFill>
                  <a:solidFill>
                    <a:srgbClr val="0432FF"/>
                  </a:solidFill>
                </a:uFill>
                <a:hlinkClick r:id="rId3"/>
              </a:rPr>
              <a:t>z</a:t>
            </a:r>
            <a:r>
              <a:rPr>
                <a:solidFill>
                  <a:srgbClr val="0432FF"/>
                </a:solidFill>
                <a:uFill>
                  <a:solidFill>
                    <a:srgbClr val="0432FF"/>
                  </a:solidFill>
                </a:uFill>
                <a:hlinkClick r:id="rId3"/>
              </a:rPr>
              <a:t>=1,100 to 4% fractional accuracy. </a:t>
            </a:r>
          </a:p>
          <a:p>
            <a:pPr marL="285750" indent="-285750">
              <a:buSzPct val="100000"/>
              <a:buFont typeface="Arial"/>
              <a:buChar char="•"/>
              <a:defRPr u="sng"/>
            </a:pPr>
            <a:r>
              <a:rPr>
                <a:solidFill>
                  <a:srgbClr val="0432FF"/>
                </a:solidFill>
                <a:uFill>
                  <a:solidFill>
                    <a:srgbClr val="0432FF"/>
                  </a:solidFill>
                </a:uFill>
                <a:hlinkClick r:id="rId3"/>
              </a:rPr>
              <a:t>absolute distance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=0.35 is determined to 5% accuracy. </a:t>
            </a:r>
          </a:p>
          <a:p>
            <a:pPr marL="285750" indent="-285750">
              <a:buSzPct val="100000"/>
              <a:buFont typeface="Arial"/>
              <a:buChar char="•"/>
              <a:defRPr u="sng"/>
            </a:pPr>
            <a:r>
              <a:rPr>
                <a:solidFill>
                  <a:srgbClr val="0432FF"/>
                </a:solidFill>
                <a:uFill>
                  <a:solidFill>
                    <a:srgbClr val="0432FF"/>
                  </a:solidFill>
                </a:uFill>
                <a:hlinkClick r:id="rId3"/>
              </a:rPr>
              <a:t>co-moving sound horizon scale 150 </a:t>
            </a:r>
            <a:r>
              <a:rPr i="1">
                <a:solidFill>
                  <a:srgbClr val="0432FF"/>
                </a:solidFill>
                <a:uFill>
                  <a:solidFill>
                    <a:srgbClr val="0432FF"/>
                  </a:solidFill>
                </a:uFill>
                <a:hlinkClick r:id="rId3"/>
              </a:rPr>
              <a:t>h</a:t>
            </a:r>
            <a:r>
              <a:rPr baseline="30000">
                <a:solidFill>
                  <a:srgbClr val="0432FF"/>
                </a:solidFill>
                <a:uFill>
                  <a:solidFill>
                    <a:srgbClr val="0432FF"/>
                  </a:solidFill>
                </a:uFill>
                <a:hlinkClick r:id="rId3"/>
              </a:rPr>
              <a:t>-1</a:t>
            </a:r>
            <a:r>
              <a:rPr>
                <a:solidFill>
                  <a:srgbClr val="0432FF"/>
                </a:solidFill>
                <a:uFill>
                  <a:solidFill>
                    <a:srgbClr val="0432FF"/>
                  </a:solidFill>
                </a:uFill>
                <a:hlinkClick r:id="rId3"/>
              </a:rPr>
              <a:t> Mpc.</a:t>
            </a:r>
          </a:p>
        </p:txBody>
      </p:sp>
      <p:sp>
        <p:nvSpPr>
          <p:cNvPr id="249" name="Baryon oscillations seen in the CMB distribution can be observed in the spatial distribution of galaxies"/>
          <p:cNvSpPr txBox="1"/>
          <p:nvPr/>
        </p:nvSpPr>
        <p:spPr>
          <a:xfrm>
            <a:off x="2301828" y="1172149"/>
            <a:ext cx="4769561"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180975" indent="-180975">
              <a:buSzPct val="100000"/>
              <a:buChar char="•"/>
              <a:defRPr sz="2000">
                <a:latin typeface="Arial"/>
                <a:ea typeface="Arial"/>
                <a:cs typeface="Arial"/>
                <a:sym typeface="Arial"/>
              </a:defRPr>
            </a:lvl1pPr>
          </a:lstStyle>
          <a:p>
            <a:r>
              <a:t>Baryon oscillations seen in the CMB distribution can be observed in the spatial distribution of galaxies</a:t>
            </a:r>
          </a:p>
        </p:txBody>
      </p:sp>
      <p:sp>
        <p:nvSpPr>
          <p:cNvPr id="250" name="Credit: Bennett, Nature (2006)"/>
          <p:cNvSpPr txBox="1"/>
          <p:nvPr/>
        </p:nvSpPr>
        <p:spPr>
          <a:xfrm>
            <a:off x="2351793" y="6429906"/>
            <a:ext cx="292815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Bennett, </a:t>
            </a:r>
            <a:r>
              <a:rPr i="1"/>
              <a:t>Nature </a:t>
            </a:r>
            <a:r>
              <a:t>(2006)</a:t>
            </a:r>
          </a:p>
        </p:txBody>
      </p:sp>
      <p:sp>
        <p:nvSpPr>
          <p:cNvPr id="251" name="Credit: EUCLID website (ESA)"/>
          <p:cNvSpPr txBox="1"/>
          <p:nvPr/>
        </p:nvSpPr>
        <p:spPr>
          <a:xfrm>
            <a:off x="7584272" y="4399008"/>
            <a:ext cx="276384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EUCLID website (ESA)</a:t>
            </a:r>
          </a:p>
        </p:txBody>
      </p:sp>
      <p:sp>
        <p:nvSpPr>
          <p:cNvPr id="25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pic>
        <p:nvPicPr>
          <p:cNvPr id="253" name="image25.png" descr="image25.png"/>
          <p:cNvPicPr>
            <a:picLocks noChangeAspect="1"/>
          </p:cNvPicPr>
          <p:nvPr/>
        </p:nvPicPr>
        <p:blipFill>
          <a:blip r:embed="rId4"/>
          <a:stretch>
            <a:fillRect/>
          </a:stretch>
        </p:blipFill>
        <p:spPr>
          <a:xfrm>
            <a:off x="1463834" y="3574473"/>
            <a:ext cx="3798416" cy="2829820"/>
          </a:xfrm>
          <a:prstGeom prst="rect">
            <a:avLst/>
          </a:prstGeom>
          <a:ln w="12700">
            <a:miter lim="400000"/>
          </a:ln>
        </p:spPr>
      </p:pic>
    </p:spTree>
    <p:extLst>
      <p:ext uri="{BB962C8B-B14F-4D97-AF65-F5344CB8AC3E}">
        <p14:creationId xmlns:p14="http://schemas.microsoft.com/office/powerpoint/2010/main" val="7825596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A. Wuensche (2016)"/>
          <p:cNvSpPr txBox="1"/>
          <p:nvPr/>
        </p:nvSpPr>
        <p:spPr>
          <a:xfrm>
            <a:off x="4648200" y="6400414"/>
            <a:ext cx="28956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C.A. Wuensche (2016)</a:t>
            </a:r>
          </a:p>
        </p:txBody>
      </p:sp>
      <p:sp>
        <p:nvSpPr>
          <p:cNvPr id="256" name="Slide Number"/>
          <p:cNvSpPr txBox="1">
            <a:spLocks noGrp="1"/>
          </p:cNvSpPr>
          <p:nvPr>
            <p:ph type="sldNum" sz="quarter" idx="4294967295"/>
          </p:nvPr>
        </p:nvSpPr>
        <p:spPr>
          <a:xfrm>
            <a:off x="10361712" y="6471144"/>
            <a:ext cx="250131" cy="266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41473" tIns="41473" rIns="41473" bIns="41473" rtlCol="0" anchor="ctr"/>
          <a:lstStyle/>
          <a:p>
            <a:fld id="{86CB4B4D-7CA3-9044-876B-883B54F8677D}" type="slidenum">
              <a:rPr/>
              <a:t>47</a:t>
            </a:fld>
            <a:endParaRPr/>
          </a:p>
        </p:txBody>
      </p:sp>
      <p:sp>
        <p:nvSpPr>
          <p:cNvPr id="257" name="Optical BAOs"/>
          <p:cNvSpPr txBox="1">
            <a:spLocks noGrp="1"/>
          </p:cNvSpPr>
          <p:nvPr>
            <p:ph type="title" idx="4294967295"/>
          </p:nvPr>
        </p:nvSpPr>
        <p:spPr>
          <a:xfrm>
            <a:off x="2133962" y="134846"/>
            <a:ext cx="8153401" cy="762001"/>
          </a:xfrm>
          <a:prstGeom prst="rect">
            <a:avLst/>
          </a:prstGeom>
        </p:spPr>
        <p:txBody>
          <a:bodyPr/>
          <a:lstStyle>
            <a:lvl1pPr defTabSz="452627">
              <a:defRPr sz="4356"/>
            </a:lvl1pPr>
          </a:lstStyle>
          <a:p>
            <a:r>
              <a:t>Optical BAOs</a:t>
            </a:r>
          </a:p>
        </p:txBody>
      </p:sp>
      <p:grpSp>
        <p:nvGrpSpPr>
          <p:cNvPr id="260" name="Group"/>
          <p:cNvGrpSpPr/>
          <p:nvPr/>
        </p:nvGrpSpPr>
        <p:grpSpPr>
          <a:xfrm>
            <a:off x="2133962" y="1370488"/>
            <a:ext cx="4619957" cy="4691079"/>
            <a:chOff x="0" y="0"/>
            <a:chExt cx="4619955" cy="4691077"/>
          </a:xfrm>
        </p:grpSpPr>
        <p:pic>
          <p:nvPicPr>
            <p:cNvPr id="258" name="image28.png" descr="image28.png"/>
            <p:cNvPicPr>
              <a:picLocks noChangeAspect="1"/>
            </p:cNvPicPr>
            <p:nvPr/>
          </p:nvPicPr>
          <p:blipFill>
            <a:blip r:embed="rId3"/>
            <a:stretch>
              <a:fillRect/>
            </a:stretch>
          </p:blipFill>
          <p:spPr>
            <a:xfrm>
              <a:off x="0" y="405744"/>
              <a:ext cx="4619955" cy="4285333"/>
            </a:xfrm>
            <a:prstGeom prst="rect">
              <a:avLst/>
            </a:prstGeom>
            <a:ln w="12700" cap="flat">
              <a:noFill/>
              <a:miter lim="400000"/>
            </a:ln>
            <a:effectLst/>
          </p:spPr>
        </p:pic>
        <p:sp>
          <p:nvSpPr>
            <p:cNvPr id="259" name="Eisenstein et al. (2005)"/>
            <p:cNvSpPr txBox="1"/>
            <p:nvPr/>
          </p:nvSpPr>
          <p:spPr>
            <a:xfrm>
              <a:off x="121450" y="0"/>
              <a:ext cx="2216438"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Eisenstein et al. (2005)</a:t>
              </a:r>
            </a:p>
          </p:txBody>
        </p:sp>
      </p:grpSp>
      <p:grpSp>
        <p:nvGrpSpPr>
          <p:cNvPr id="263" name="Group"/>
          <p:cNvGrpSpPr/>
          <p:nvPr/>
        </p:nvGrpSpPr>
        <p:grpSpPr>
          <a:xfrm>
            <a:off x="7031071" y="896845"/>
            <a:ext cx="3636931" cy="5986725"/>
            <a:chOff x="0" y="0"/>
            <a:chExt cx="3636930" cy="5986723"/>
          </a:xfrm>
        </p:grpSpPr>
        <p:pic>
          <p:nvPicPr>
            <p:cNvPr id="261" name="image29.png" descr="image29.png"/>
            <p:cNvPicPr>
              <a:picLocks noChangeAspect="1"/>
            </p:cNvPicPr>
            <p:nvPr/>
          </p:nvPicPr>
          <p:blipFill>
            <a:blip r:embed="rId4"/>
            <a:stretch>
              <a:fillRect/>
            </a:stretch>
          </p:blipFill>
          <p:spPr>
            <a:xfrm>
              <a:off x="0" y="134063"/>
              <a:ext cx="3636930" cy="5852660"/>
            </a:xfrm>
            <a:prstGeom prst="rect">
              <a:avLst/>
            </a:prstGeom>
            <a:ln w="12700" cap="flat">
              <a:noFill/>
              <a:miter lim="400000"/>
            </a:ln>
            <a:effectLst/>
          </p:spPr>
        </p:pic>
        <p:sp>
          <p:nvSpPr>
            <p:cNvPr id="262" name="Anderson et al. (2014)"/>
            <p:cNvSpPr txBox="1"/>
            <p:nvPr/>
          </p:nvSpPr>
          <p:spPr>
            <a:xfrm>
              <a:off x="878573" y="0"/>
              <a:ext cx="2174247"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Anderson et al. (2014)</a:t>
              </a:r>
            </a:p>
          </p:txBody>
        </p:sp>
      </p:grpSp>
    </p:spTree>
    <p:extLst>
      <p:ext uri="{BB962C8B-B14F-4D97-AF65-F5344CB8AC3E}">
        <p14:creationId xmlns:p14="http://schemas.microsoft.com/office/powerpoint/2010/main" val="417898254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ryon Acoustic Oscillations (BAOs)"/>
          <p:cNvSpPr txBox="1">
            <a:spLocks noGrp="1"/>
          </p:cNvSpPr>
          <p:nvPr>
            <p:ph type="title"/>
          </p:nvPr>
        </p:nvSpPr>
        <p:spPr>
          <a:xfrm>
            <a:off x="2162639" y="236101"/>
            <a:ext cx="8275665" cy="811396"/>
          </a:xfrm>
          <a:prstGeom prst="rect">
            <a:avLst/>
          </a:prstGeom>
        </p:spPr>
        <p:txBody>
          <a:bodyPr/>
          <a:lstStyle/>
          <a:p>
            <a:r>
              <a:t>Baryon Acoustic Oscillations (BAOs)</a:t>
            </a:r>
          </a:p>
        </p:txBody>
      </p:sp>
      <p:sp>
        <p:nvSpPr>
          <p:cNvPr id="239" name="Acoustic waves imprinted on CMB 380,000 years after Big Bang…"/>
          <p:cNvSpPr txBox="1">
            <a:spLocks noGrp="1"/>
          </p:cNvSpPr>
          <p:nvPr>
            <p:ph type="body" sz="half" idx="1"/>
          </p:nvPr>
        </p:nvSpPr>
        <p:spPr>
          <a:xfrm>
            <a:off x="342900" y="1042216"/>
            <a:ext cx="5273813" cy="5686079"/>
          </a:xfrm>
          <a:prstGeom prst="rect">
            <a:avLst/>
          </a:prstGeom>
        </p:spPr>
        <p:txBody>
          <a:bodyPr>
            <a:normAutofit/>
          </a:bodyPr>
          <a:lstStyle/>
          <a:p>
            <a:pPr>
              <a:lnSpc>
                <a:spcPct val="80000"/>
              </a:lnSpc>
              <a:spcBef>
                <a:spcPts val="600"/>
              </a:spcBef>
              <a:defRPr sz="2700"/>
            </a:pPr>
            <a:r>
              <a:rPr sz="3200" dirty="0"/>
              <a:t>Acoustic waves imprinted on CMB 380,000 years after Big Bang</a:t>
            </a:r>
          </a:p>
          <a:p>
            <a:pPr>
              <a:lnSpc>
                <a:spcPct val="80000"/>
              </a:lnSpc>
              <a:spcBef>
                <a:spcPts val="600"/>
              </a:spcBef>
              <a:defRPr sz="2700"/>
            </a:pPr>
            <a:endParaRPr sz="3200" dirty="0"/>
          </a:p>
          <a:p>
            <a:pPr>
              <a:lnSpc>
                <a:spcPct val="80000"/>
              </a:lnSpc>
              <a:spcBef>
                <a:spcPts val="600"/>
              </a:spcBef>
              <a:defRPr sz="2700"/>
            </a:pPr>
            <a:r>
              <a:rPr sz="3200" dirty="0"/>
              <a:t>Acoustic scale set by distance light travelled at that time </a:t>
            </a:r>
          </a:p>
          <a:p>
            <a:pPr marL="742950" lvl="1" indent="-285750">
              <a:lnSpc>
                <a:spcPct val="80000"/>
              </a:lnSpc>
              <a:defRPr sz="2300"/>
            </a:pPr>
            <a:r>
              <a:rPr sz="3200" dirty="0"/>
              <a:t>Known </a:t>
            </a:r>
            <a:r>
              <a:rPr sz="3200" dirty="0">
                <a:solidFill>
                  <a:srgbClr val="FF2600"/>
                </a:solidFill>
              </a:rPr>
              <a:t>precisely</a:t>
            </a:r>
            <a:r>
              <a:rPr sz="3200" dirty="0"/>
              <a:t> from CMB power spectrum</a:t>
            </a:r>
          </a:p>
          <a:p>
            <a:pPr marL="742950" lvl="1" indent="-285750">
              <a:lnSpc>
                <a:spcPct val="80000"/>
              </a:lnSpc>
              <a:defRPr sz="2300"/>
            </a:pPr>
            <a:r>
              <a:rPr sz="3200" dirty="0"/>
              <a:t>D=149 ± 0.6 </a:t>
            </a:r>
            <a:r>
              <a:rPr sz="3200" dirty="0" err="1"/>
              <a:t>Mpc</a:t>
            </a:r>
            <a:endParaRPr sz="3200" dirty="0"/>
          </a:p>
          <a:p>
            <a:pPr>
              <a:lnSpc>
                <a:spcPct val="80000"/>
              </a:lnSpc>
              <a:spcBef>
                <a:spcPts val="600"/>
              </a:spcBef>
              <a:defRPr sz="2700"/>
            </a:pPr>
            <a:endParaRPr sz="3200" dirty="0"/>
          </a:p>
          <a:p>
            <a:pPr>
              <a:lnSpc>
                <a:spcPct val="80000"/>
              </a:lnSpc>
              <a:spcBef>
                <a:spcPts val="600"/>
              </a:spcBef>
              <a:defRPr sz="2700">
                <a:solidFill>
                  <a:srgbClr val="FF2600"/>
                </a:solidFill>
              </a:defRPr>
            </a:pPr>
            <a:r>
              <a:rPr sz="3200" dirty="0"/>
              <a:t>BAO scale imprinted on all matter in the Universe</a:t>
            </a:r>
          </a:p>
          <a:p>
            <a:pPr marL="742950" lvl="1" indent="-285750">
              <a:lnSpc>
                <a:spcPct val="80000"/>
              </a:lnSpc>
              <a:defRPr sz="2300">
                <a:solidFill>
                  <a:srgbClr val="FF2600"/>
                </a:solidFill>
              </a:defRPr>
            </a:pPr>
            <a:r>
              <a:rPr sz="3200" dirty="0"/>
              <a:t>Use as a “standard ruler”</a:t>
            </a:r>
          </a:p>
        </p:txBody>
      </p:sp>
      <p:sp>
        <p:nvSpPr>
          <p:cNvPr id="243" name="Credit: Chris Blake"/>
          <p:cNvSpPr txBox="1"/>
          <p:nvPr/>
        </p:nvSpPr>
        <p:spPr>
          <a:xfrm>
            <a:off x="7726218" y="6389742"/>
            <a:ext cx="160428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FFFFFF"/>
                </a:solidFill>
              </a:defRPr>
            </a:lvl1pPr>
          </a:lstStyle>
          <a:p>
            <a:r>
              <a:t>Credit: Chris Blake</a:t>
            </a:r>
          </a:p>
        </p:txBody>
      </p:sp>
      <p:sp>
        <p:nvSpPr>
          <p:cNvPr id="244"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pic>
        <p:nvPicPr>
          <p:cNvPr id="3" name="Imagem 2" descr="Gráfico, Gráfico de linhas&#10;&#10;Descrição gerada automaticamente">
            <a:extLst>
              <a:ext uri="{FF2B5EF4-FFF2-40B4-BE49-F238E27FC236}">
                <a16:creationId xmlns:a16="http://schemas.microsoft.com/office/drawing/2014/main" id="{5131EFD2-FE67-EC5C-B275-637C6DE0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714" y="991470"/>
            <a:ext cx="6424428" cy="5866530"/>
          </a:xfrm>
          <a:prstGeom prst="rect">
            <a:avLst/>
          </a:prstGeom>
        </p:spPr>
      </p:pic>
    </p:spTree>
    <p:extLst>
      <p:ext uri="{BB962C8B-B14F-4D97-AF65-F5344CB8AC3E}">
        <p14:creationId xmlns:p14="http://schemas.microsoft.com/office/powerpoint/2010/main" val="251225611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p:cNvSpPr txBox="1">
            <a:spLocks noGrp="1"/>
          </p:cNvSpPr>
          <p:nvPr>
            <p:ph type="title"/>
          </p:nvPr>
        </p:nvSpPr>
        <p:spPr>
          <a:prstGeom prst="rect">
            <a:avLst/>
          </a:prstGeom>
        </p:spPr>
        <p:txBody>
          <a:bodyPr/>
          <a:lstStyle/>
          <a:p>
            <a:endParaRPr/>
          </a:p>
        </p:txBody>
      </p:sp>
      <p:sp>
        <p:nvSpPr>
          <p:cNvPr id="295" name="Body"/>
          <p:cNvSpPr txBox="1">
            <a:spLocks noGrp="1"/>
          </p:cNvSpPr>
          <p:nvPr>
            <p:ph type="body" idx="1"/>
          </p:nvPr>
        </p:nvSpPr>
        <p:spPr>
          <a:xfrm>
            <a:off x="1981200" y="1600201"/>
            <a:ext cx="8229600" cy="4525963"/>
          </a:xfrm>
          <a:prstGeom prst="rect">
            <a:avLst/>
          </a:prstGeom>
        </p:spPr>
        <p:txBody>
          <a:bodyPr/>
          <a:lstStyle/>
          <a:p>
            <a:endParaRPr/>
          </a:p>
        </p:txBody>
      </p:sp>
      <p:pic>
        <p:nvPicPr>
          <p:cNvPr id="296" name="image36.png" descr="image36.png"/>
          <p:cNvPicPr>
            <a:picLocks noChangeAspect="1"/>
          </p:cNvPicPr>
          <p:nvPr/>
        </p:nvPicPr>
        <p:blipFill>
          <a:blip r:embed="rId2"/>
          <a:stretch>
            <a:fillRect/>
          </a:stretch>
        </p:blipFill>
        <p:spPr>
          <a:xfrm>
            <a:off x="436418" y="0"/>
            <a:ext cx="10041949" cy="718448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8600C-5A1C-EBE6-15BB-EFFF033B0F0D}"/>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brief</a:t>
            </a:r>
            <a:r>
              <a:rPr lang="pt-BR" dirty="0">
                <a:latin typeface="Harlow Solid Italic" panose="04030604020F02020D02" pitchFamily="82" charset="0"/>
              </a:rPr>
              <a:t> </a:t>
            </a:r>
            <a:r>
              <a:rPr lang="pt-BR" dirty="0" err="1">
                <a:latin typeface="Harlow Solid Italic" panose="04030604020F02020D02" pitchFamily="82" charset="0"/>
              </a:rPr>
              <a:t>history</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FA60E710-6C2F-C8FD-8FF4-416B66C3873A}"/>
              </a:ext>
            </a:extLst>
          </p:cNvPr>
          <p:cNvSpPr>
            <a:spLocks noGrp="1"/>
          </p:cNvSpPr>
          <p:nvPr>
            <p:ph idx="1"/>
          </p:nvPr>
        </p:nvSpPr>
        <p:spPr/>
        <p:txBody>
          <a:bodyPr/>
          <a:lstStyle/>
          <a:p>
            <a:r>
              <a:rPr lang="pt-BR" dirty="0" err="1"/>
              <a:t>Speculations</a:t>
            </a:r>
            <a:r>
              <a:rPr lang="pt-BR" dirty="0"/>
              <a:t> </a:t>
            </a:r>
            <a:r>
              <a:rPr lang="pt-BR" dirty="0" err="1"/>
              <a:t>about</a:t>
            </a:r>
            <a:r>
              <a:rPr lang="pt-BR" dirty="0"/>
              <a:t> </a:t>
            </a:r>
            <a:r>
              <a:rPr lang="pt-BR" dirty="0" err="1"/>
              <a:t>Dark</a:t>
            </a:r>
            <a:r>
              <a:rPr lang="pt-BR" dirty="0"/>
              <a:t>, </a:t>
            </a:r>
            <a:r>
              <a:rPr lang="pt-BR" dirty="0" err="1"/>
              <a:t>unknown</a:t>
            </a:r>
            <a:r>
              <a:rPr lang="pt-BR" dirty="0"/>
              <a:t> Matter </a:t>
            </a:r>
            <a:r>
              <a:rPr lang="pt-BR" dirty="0" err="1"/>
              <a:t>exist</a:t>
            </a:r>
            <a:r>
              <a:rPr lang="pt-BR" dirty="0"/>
              <a:t> </a:t>
            </a:r>
            <a:r>
              <a:rPr lang="pt-BR" dirty="0" err="1"/>
              <a:t>since</a:t>
            </a:r>
            <a:r>
              <a:rPr lang="pt-BR" dirty="0"/>
              <a:t> XIX </a:t>
            </a:r>
            <a:r>
              <a:rPr lang="pt-BR" dirty="0" err="1"/>
              <a:t>century</a:t>
            </a:r>
            <a:r>
              <a:rPr lang="pt-BR" dirty="0"/>
              <a:t> (</a:t>
            </a:r>
            <a:r>
              <a:rPr lang="pt-BR" dirty="0" err="1"/>
              <a:t>see</a:t>
            </a:r>
            <a:r>
              <a:rPr lang="pt-BR" dirty="0"/>
              <a:t> </a:t>
            </a:r>
            <a:r>
              <a:rPr lang="pt-BR" dirty="0" err="1"/>
              <a:t>wikipedia</a:t>
            </a:r>
            <a:r>
              <a:rPr lang="pt-BR" dirty="0"/>
              <a:t>)</a:t>
            </a:r>
          </a:p>
          <a:p>
            <a:r>
              <a:rPr lang="pt-BR" dirty="0" err="1"/>
              <a:t>Observations</a:t>
            </a:r>
            <a:r>
              <a:rPr lang="pt-BR" dirty="0"/>
              <a:t> </a:t>
            </a:r>
            <a:r>
              <a:rPr lang="pt-BR" dirty="0" err="1"/>
              <a:t>by</a:t>
            </a:r>
            <a:r>
              <a:rPr lang="pt-BR" dirty="0"/>
              <a:t> </a:t>
            </a:r>
            <a:r>
              <a:rPr lang="pt-BR" dirty="0" err="1"/>
              <a:t>Oort</a:t>
            </a:r>
            <a:r>
              <a:rPr lang="pt-BR" dirty="0"/>
              <a:t> in 20´s point </a:t>
            </a:r>
            <a:r>
              <a:rPr lang="pt-BR" dirty="0" err="1"/>
              <a:t>to</a:t>
            </a:r>
            <a:r>
              <a:rPr lang="pt-BR" dirty="0"/>
              <a:t> </a:t>
            </a:r>
            <a:r>
              <a:rPr lang="pt-BR" dirty="0" err="1"/>
              <a:t>excess</a:t>
            </a:r>
            <a:r>
              <a:rPr lang="pt-BR" dirty="0"/>
              <a:t> </a:t>
            </a:r>
            <a:r>
              <a:rPr lang="pt-BR" dirty="0" err="1"/>
              <a:t>of</a:t>
            </a:r>
            <a:r>
              <a:rPr lang="pt-BR" dirty="0"/>
              <a:t> Matter, </a:t>
            </a:r>
            <a:r>
              <a:rPr lang="pt-BR" dirty="0" err="1"/>
              <a:t>however</a:t>
            </a:r>
            <a:r>
              <a:rPr lang="pt-BR" dirty="0"/>
              <a:t> </a:t>
            </a:r>
            <a:r>
              <a:rPr lang="pt-BR" dirty="0" err="1"/>
              <a:t>not</a:t>
            </a:r>
            <a:r>
              <a:rPr lang="pt-BR" dirty="0"/>
              <a:t> </a:t>
            </a:r>
            <a:r>
              <a:rPr lang="pt-BR" dirty="0" err="1"/>
              <a:t>really</a:t>
            </a:r>
            <a:r>
              <a:rPr lang="pt-BR" dirty="0"/>
              <a:t> </a:t>
            </a:r>
            <a:r>
              <a:rPr lang="pt-BR" dirty="0" err="1"/>
              <a:t>established</a:t>
            </a:r>
            <a:r>
              <a:rPr lang="pt-BR" dirty="0"/>
              <a:t> </a:t>
            </a:r>
            <a:r>
              <a:rPr lang="pt-BR" dirty="0" err="1"/>
              <a:t>until</a:t>
            </a:r>
            <a:r>
              <a:rPr lang="pt-BR" dirty="0"/>
              <a:t> </a:t>
            </a:r>
            <a:r>
              <a:rPr lang="pt-BR" dirty="0" err="1"/>
              <a:t>further</a:t>
            </a:r>
            <a:r>
              <a:rPr lang="pt-BR" dirty="0"/>
              <a:t> </a:t>
            </a:r>
            <a:r>
              <a:rPr lang="pt-BR" dirty="0" err="1"/>
              <a:t>observations</a:t>
            </a:r>
            <a:r>
              <a:rPr lang="pt-BR" dirty="0"/>
              <a:t> Much later </a:t>
            </a:r>
            <a:r>
              <a:rPr lang="pt-BR" dirty="0" err="1"/>
              <a:t>by</a:t>
            </a:r>
            <a:r>
              <a:rPr lang="pt-BR" dirty="0"/>
              <a:t> </a:t>
            </a:r>
            <a:r>
              <a:rPr lang="pt-BR" dirty="0" err="1"/>
              <a:t>himself</a:t>
            </a:r>
            <a:r>
              <a:rPr lang="pt-BR" dirty="0"/>
              <a:t> </a:t>
            </a:r>
            <a:r>
              <a:rPr lang="pt-BR" dirty="0" err="1"/>
              <a:t>and</a:t>
            </a:r>
            <a:r>
              <a:rPr lang="pt-BR" dirty="0"/>
              <a:t> </a:t>
            </a:r>
            <a:r>
              <a:rPr lang="pt-BR" dirty="0" err="1"/>
              <a:t>Babcock</a:t>
            </a:r>
            <a:r>
              <a:rPr lang="pt-BR" dirty="0"/>
              <a:t>.</a:t>
            </a:r>
          </a:p>
          <a:p>
            <a:r>
              <a:rPr lang="pt-BR" dirty="0"/>
              <a:t>The </a:t>
            </a:r>
            <a:r>
              <a:rPr lang="pt-BR" dirty="0" err="1"/>
              <a:t>first</a:t>
            </a:r>
            <a:r>
              <a:rPr lang="pt-BR" dirty="0"/>
              <a:t> real </a:t>
            </a:r>
            <a:r>
              <a:rPr lang="pt-BR" dirty="0" err="1"/>
              <a:t>indication</a:t>
            </a:r>
            <a:r>
              <a:rPr lang="pt-BR" dirty="0"/>
              <a:t> came </a:t>
            </a:r>
            <a:r>
              <a:rPr lang="pt-BR" dirty="0" err="1"/>
              <a:t>with</a:t>
            </a:r>
            <a:r>
              <a:rPr lang="pt-BR" dirty="0"/>
              <a:t> </a:t>
            </a:r>
            <a:r>
              <a:rPr lang="pt-BR" dirty="0" err="1"/>
              <a:t>Zwicky</a:t>
            </a:r>
            <a:r>
              <a:rPr lang="pt-BR" dirty="0"/>
              <a:t>, 1933, </a:t>
            </a:r>
            <a:r>
              <a:rPr lang="pt-BR" dirty="0" err="1"/>
              <a:t>observing</a:t>
            </a:r>
            <a:r>
              <a:rPr lang="pt-BR" dirty="0"/>
              <a:t> </a:t>
            </a:r>
            <a:r>
              <a:rPr lang="pt-BR" dirty="0" err="1"/>
              <a:t>the</a:t>
            </a:r>
            <a:r>
              <a:rPr lang="pt-BR" dirty="0"/>
              <a:t> Coma Cluster. In </a:t>
            </a:r>
            <a:r>
              <a:rPr lang="pt-BR" dirty="0" err="1"/>
              <a:t>spite</a:t>
            </a:r>
            <a:r>
              <a:rPr lang="pt-BR" dirty="0"/>
              <a:t> </a:t>
            </a:r>
            <a:r>
              <a:rPr lang="pt-BR" dirty="0" err="1"/>
              <a:t>of</a:t>
            </a:r>
            <a:r>
              <a:rPr lang="pt-BR" dirty="0"/>
              <a:t> </a:t>
            </a:r>
            <a:r>
              <a:rPr lang="pt-BR" dirty="0" err="1"/>
              <a:t>the</a:t>
            </a:r>
            <a:r>
              <a:rPr lang="pt-BR" dirty="0"/>
              <a:t> </a:t>
            </a:r>
            <a:r>
              <a:rPr lang="pt-BR" dirty="0" err="1"/>
              <a:t>wrong</a:t>
            </a:r>
            <a:r>
              <a:rPr lang="pt-BR" dirty="0"/>
              <a:t> </a:t>
            </a:r>
            <a:r>
              <a:rPr lang="pt-BR" dirty="0" err="1"/>
              <a:t>used</a:t>
            </a:r>
            <a:r>
              <a:rPr lang="pt-BR" dirty="0"/>
              <a:t> </a:t>
            </a:r>
            <a:r>
              <a:rPr lang="pt-BR" dirty="0" err="1"/>
              <a:t>value</a:t>
            </a:r>
            <a:r>
              <a:rPr lang="pt-BR" dirty="0"/>
              <a:t> </a:t>
            </a:r>
            <a:r>
              <a:rPr lang="pt-BR" dirty="0" err="1"/>
              <a:t>of</a:t>
            </a:r>
            <a:r>
              <a:rPr lang="pt-BR" dirty="0"/>
              <a:t> </a:t>
            </a:r>
            <a:r>
              <a:rPr lang="pt-BR" dirty="0" err="1"/>
              <a:t>the</a:t>
            </a:r>
            <a:r>
              <a:rPr lang="pt-BR" dirty="0"/>
              <a:t> Hubble </a:t>
            </a:r>
            <a:r>
              <a:rPr lang="pt-BR" dirty="0" err="1"/>
              <a:t>constant</a:t>
            </a:r>
            <a:r>
              <a:rPr lang="pt-BR" dirty="0"/>
              <a:t> </a:t>
            </a:r>
            <a:r>
              <a:rPr lang="pt-BR" dirty="0" err="1"/>
              <a:t>this</a:t>
            </a:r>
            <a:r>
              <a:rPr lang="pt-BR" dirty="0"/>
              <a:t> </a:t>
            </a:r>
            <a:r>
              <a:rPr lang="pt-BR" dirty="0" err="1"/>
              <a:t>was</a:t>
            </a:r>
            <a:r>
              <a:rPr lang="pt-BR" dirty="0"/>
              <a:t> </a:t>
            </a:r>
            <a:r>
              <a:rPr lang="pt-BR" dirty="0" err="1"/>
              <a:t>the</a:t>
            </a:r>
            <a:r>
              <a:rPr lang="pt-BR" dirty="0"/>
              <a:t> </a:t>
            </a:r>
            <a:r>
              <a:rPr lang="pt-BR" dirty="0" err="1"/>
              <a:t>first</a:t>
            </a:r>
            <a:r>
              <a:rPr lang="pt-BR" dirty="0"/>
              <a:t> real </a:t>
            </a:r>
            <a:r>
              <a:rPr lang="pt-BR" dirty="0" err="1"/>
              <a:t>indication</a:t>
            </a:r>
            <a:r>
              <a:rPr lang="pt-BR" dirty="0"/>
              <a:t> </a:t>
            </a:r>
            <a:r>
              <a:rPr lang="pt-BR" dirty="0" err="1"/>
              <a:t>of</a:t>
            </a:r>
            <a:r>
              <a:rPr lang="pt-BR" dirty="0"/>
              <a:t> </a:t>
            </a:r>
            <a:r>
              <a:rPr lang="pt-BR" dirty="0" err="1"/>
              <a:t>Dark</a:t>
            </a:r>
            <a:r>
              <a:rPr lang="pt-BR" dirty="0"/>
              <a:t> Matter</a:t>
            </a:r>
          </a:p>
          <a:p>
            <a:r>
              <a:rPr lang="pt-BR" dirty="0" err="1"/>
              <a:t>Further</a:t>
            </a:r>
            <a:r>
              <a:rPr lang="pt-BR" dirty="0"/>
              <a:t> </a:t>
            </a:r>
            <a:r>
              <a:rPr lang="pt-BR" dirty="0" err="1"/>
              <a:t>observations</a:t>
            </a:r>
            <a:r>
              <a:rPr lang="pt-BR" dirty="0"/>
              <a:t> </a:t>
            </a:r>
            <a:r>
              <a:rPr lang="pt-BR" dirty="0" err="1"/>
              <a:t>of</a:t>
            </a:r>
            <a:r>
              <a:rPr lang="pt-BR" dirty="0"/>
              <a:t> Galaxy </a:t>
            </a:r>
            <a:r>
              <a:rPr lang="pt-BR" dirty="0" err="1"/>
              <a:t>rotation</a:t>
            </a:r>
            <a:r>
              <a:rPr lang="pt-BR" dirty="0"/>
              <a:t> curves </a:t>
            </a:r>
            <a:r>
              <a:rPr lang="pt-BR" dirty="0" err="1"/>
              <a:t>little</a:t>
            </a:r>
            <a:r>
              <a:rPr lang="pt-BR" dirty="0"/>
              <a:t> </a:t>
            </a:r>
            <a:r>
              <a:rPr lang="pt-BR" dirty="0" err="1"/>
              <a:t>by</a:t>
            </a:r>
            <a:r>
              <a:rPr lang="pt-BR" dirty="0"/>
              <a:t> </a:t>
            </a:r>
            <a:r>
              <a:rPr lang="pt-BR" dirty="0" err="1"/>
              <a:t>little</a:t>
            </a:r>
            <a:r>
              <a:rPr lang="pt-BR" dirty="0"/>
              <a:t> </a:t>
            </a:r>
            <a:r>
              <a:rPr lang="pt-BR" dirty="0" err="1"/>
              <a:t>confirm</a:t>
            </a:r>
            <a:r>
              <a:rPr lang="pt-BR" dirty="0"/>
              <a:t> </a:t>
            </a:r>
            <a:r>
              <a:rPr lang="pt-BR" dirty="0" err="1"/>
              <a:t>the</a:t>
            </a:r>
            <a:r>
              <a:rPr lang="pt-BR" dirty="0"/>
              <a:t> </a:t>
            </a:r>
            <a:r>
              <a:rPr lang="pt-BR" dirty="0" err="1"/>
              <a:t>Dark</a:t>
            </a:r>
            <a:r>
              <a:rPr lang="pt-BR" dirty="0"/>
              <a:t> Matter </a:t>
            </a:r>
            <a:r>
              <a:rPr lang="pt-BR" dirty="0" err="1"/>
              <a:t>existence</a:t>
            </a:r>
            <a:endParaRPr lang="en-US" dirty="0"/>
          </a:p>
        </p:txBody>
      </p:sp>
    </p:spTree>
    <p:extLst>
      <p:ext uri="{BB962C8B-B14F-4D97-AF65-F5344CB8AC3E}">
        <p14:creationId xmlns:p14="http://schemas.microsoft.com/office/powerpoint/2010/main" val="4005492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p:cNvSpPr txBox="1">
            <a:spLocks noGrp="1"/>
          </p:cNvSpPr>
          <p:nvPr>
            <p:ph type="title"/>
          </p:nvPr>
        </p:nvSpPr>
        <p:spPr>
          <a:prstGeom prst="rect">
            <a:avLst/>
          </a:prstGeom>
        </p:spPr>
        <p:txBody>
          <a:bodyPr/>
          <a:lstStyle/>
          <a:p>
            <a:endParaRPr/>
          </a:p>
        </p:txBody>
      </p:sp>
      <p:sp>
        <p:nvSpPr>
          <p:cNvPr id="307" name="Body"/>
          <p:cNvSpPr txBox="1">
            <a:spLocks noGrp="1"/>
          </p:cNvSpPr>
          <p:nvPr>
            <p:ph type="body" idx="1"/>
          </p:nvPr>
        </p:nvSpPr>
        <p:spPr>
          <a:xfrm>
            <a:off x="1981200" y="1600201"/>
            <a:ext cx="8229600" cy="4525963"/>
          </a:xfrm>
          <a:prstGeom prst="rect">
            <a:avLst/>
          </a:prstGeom>
        </p:spPr>
        <p:txBody>
          <a:bodyPr/>
          <a:lstStyle/>
          <a:p>
            <a:endParaRPr/>
          </a:p>
        </p:txBody>
      </p:sp>
      <p:pic>
        <p:nvPicPr>
          <p:cNvPr id="308" name="image39.png" descr="image39.png"/>
          <p:cNvPicPr>
            <a:picLocks noChangeAspect="1"/>
          </p:cNvPicPr>
          <p:nvPr/>
        </p:nvPicPr>
        <p:blipFill>
          <a:blip r:embed="rId2"/>
          <a:stretch>
            <a:fillRect/>
          </a:stretch>
        </p:blipFill>
        <p:spPr>
          <a:xfrm>
            <a:off x="1981200" y="-79635"/>
            <a:ext cx="8229600" cy="7017269"/>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p:cNvSpPr txBox="1">
            <a:spLocks noGrp="1"/>
          </p:cNvSpPr>
          <p:nvPr>
            <p:ph type="title"/>
          </p:nvPr>
        </p:nvSpPr>
        <p:spPr>
          <a:prstGeom prst="rect">
            <a:avLst/>
          </a:prstGeom>
        </p:spPr>
        <p:txBody>
          <a:bodyPr/>
          <a:lstStyle/>
          <a:p>
            <a:endParaRPr/>
          </a:p>
        </p:txBody>
      </p:sp>
      <p:sp>
        <p:nvSpPr>
          <p:cNvPr id="311" name="Body"/>
          <p:cNvSpPr txBox="1">
            <a:spLocks noGrp="1"/>
          </p:cNvSpPr>
          <p:nvPr>
            <p:ph type="body" idx="1"/>
          </p:nvPr>
        </p:nvSpPr>
        <p:spPr>
          <a:xfrm>
            <a:off x="1981200" y="1600201"/>
            <a:ext cx="8229600" cy="4525963"/>
          </a:xfrm>
          <a:prstGeom prst="rect">
            <a:avLst/>
          </a:prstGeom>
        </p:spPr>
        <p:txBody>
          <a:bodyPr/>
          <a:lstStyle/>
          <a:p>
            <a:endParaRPr/>
          </a:p>
        </p:txBody>
      </p:sp>
      <p:pic>
        <p:nvPicPr>
          <p:cNvPr id="3" name="Imagem 2" descr="Gráfico&#10;&#10;Descrição gerada automaticamente com confiança baixa">
            <a:extLst>
              <a:ext uri="{FF2B5EF4-FFF2-40B4-BE49-F238E27FC236}">
                <a16:creationId xmlns:a16="http://schemas.microsoft.com/office/drawing/2014/main" id="{00C8F5EA-F4EA-16C1-F0DA-51EEED25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82"/>
            <a:ext cx="12192000" cy="6613236"/>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p:cNvSpPr txBox="1">
            <a:spLocks noGrp="1"/>
          </p:cNvSpPr>
          <p:nvPr>
            <p:ph type="title"/>
          </p:nvPr>
        </p:nvSpPr>
        <p:spPr>
          <a:prstGeom prst="rect">
            <a:avLst/>
          </a:prstGeom>
        </p:spPr>
        <p:txBody>
          <a:bodyPr/>
          <a:lstStyle/>
          <a:p>
            <a:endParaRPr/>
          </a:p>
        </p:txBody>
      </p:sp>
      <p:sp>
        <p:nvSpPr>
          <p:cNvPr id="315" name="Body"/>
          <p:cNvSpPr txBox="1">
            <a:spLocks noGrp="1"/>
          </p:cNvSpPr>
          <p:nvPr>
            <p:ph type="body" idx="1"/>
          </p:nvPr>
        </p:nvSpPr>
        <p:spPr>
          <a:xfrm>
            <a:off x="1981200" y="1600201"/>
            <a:ext cx="8229600" cy="4525963"/>
          </a:xfrm>
          <a:prstGeom prst="rect">
            <a:avLst/>
          </a:prstGeom>
        </p:spPr>
        <p:txBody>
          <a:bodyPr/>
          <a:lstStyle/>
          <a:p>
            <a:endParaRPr/>
          </a:p>
        </p:txBody>
      </p:sp>
      <p:pic>
        <p:nvPicPr>
          <p:cNvPr id="316" name="image41.png" descr="image41.png"/>
          <p:cNvPicPr>
            <a:picLocks noChangeAspect="1"/>
          </p:cNvPicPr>
          <p:nvPr/>
        </p:nvPicPr>
        <p:blipFill>
          <a:blip r:embed="rId2"/>
          <a:stretch>
            <a:fillRect/>
          </a:stretch>
        </p:blipFill>
        <p:spPr>
          <a:xfrm>
            <a:off x="482195" y="365125"/>
            <a:ext cx="9359900" cy="628001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p:cNvSpPr txBox="1">
            <a:spLocks noGrp="1"/>
          </p:cNvSpPr>
          <p:nvPr>
            <p:ph type="title"/>
          </p:nvPr>
        </p:nvSpPr>
        <p:spPr>
          <a:prstGeom prst="rect">
            <a:avLst/>
          </a:prstGeom>
        </p:spPr>
        <p:txBody>
          <a:bodyPr/>
          <a:lstStyle/>
          <a:p>
            <a:endParaRPr/>
          </a:p>
        </p:txBody>
      </p:sp>
      <p:sp>
        <p:nvSpPr>
          <p:cNvPr id="335" name="Body"/>
          <p:cNvSpPr txBox="1">
            <a:spLocks noGrp="1"/>
          </p:cNvSpPr>
          <p:nvPr>
            <p:ph type="body" idx="1"/>
          </p:nvPr>
        </p:nvSpPr>
        <p:spPr>
          <a:xfrm>
            <a:off x="1981200" y="1600201"/>
            <a:ext cx="8229600" cy="4525963"/>
          </a:xfrm>
          <a:prstGeom prst="rect">
            <a:avLst/>
          </a:prstGeom>
        </p:spPr>
        <p:txBody>
          <a:bodyPr/>
          <a:lstStyle/>
          <a:p>
            <a:endParaRPr/>
          </a:p>
        </p:txBody>
      </p:sp>
      <p:pic>
        <p:nvPicPr>
          <p:cNvPr id="336" name="image46.png" descr="image46.png"/>
          <p:cNvPicPr>
            <a:picLocks noChangeAspect="1"/>
          </p:cNvPicPr>
          <p:nvPr/>
        </p:nvPicPr>
        <p:blipFill>
          <a:blip r:embed="rId2"/>
          <a:stretch>
            <a:fillRect/>
          </a:stretch>
        </p:blipFill>
        <p:spPr>
          <a:xfrm>
            <a:off x="1775335" y="223779"/>
            <a:ext cx="8730620" cy="6476680"/>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p:cNvSpPr txBox="1">
            <a:spLocks noGrp="1"/>
          </p:cNvSpPr>
          <p:nvPr>
            <p:ph type="title"/>
          </p:nvPr>
        </p:nvSpPr>
        <p:spPr>
          <a:prstGeom prst="rect">
            <a:avLst/>
          </a:prstGeom>
        </p:spPr>
        <p:txBody>
          <a:bodyPr/>
          <a:lstStyle/>
          <a:p>
            <a:endParaRPr/>
          </a:p>
        </p:txBody>
      </p:sp>
      <p:sp>
        <p:nvSpPr>
          <p:cNvPr id="339" name="Body"/>
          <p:cNvSpPr txBox="1">
            <a:spLocks noGrp="1"/>
          </p:cNvSpPr>
          <p:nvPr>
            <p:ph type="body" idx="1"/>
          </p:nvPr>
        </p:nvSpPr>
        <p:spPr>
          <a:xfrm>
            <a:off x="1981200" y="1600201"/>
            <a:ext cx="8229600" cy="4525963"/>
          </a:xfrm>
          <a:prstGeom prst="rect">
            <a:avLst/>
          </a:prstGeom>
        </p:spPr>
        <p:txBody>
          <a:bodyPr/>
          <a:lstStyle/>
          <a:p>
            <a:endParaRPr/>
          </a:p>
        </p:txBody>
      </p:sp>
      <p:pic>
        <p:nvPicPr>
          <p:cNvPr id="340" name="image47.png" descr="image47.png"/>
          <p:cNvPicPr>
            <a:picLocks noChangeAspect="1"/>
          </p:cNvPicPr>
          <p:nvPr/>
        </p:nvPicPr>
        <p:blipFill>
          <a:blip r:embed="rId2"/>
          <a:stretch>
            <a:fillRect/>
          </a:stretch>
        </p:blipFill>
        <p:spPr>
          <a:xfrm>
            <a:off x="1801792" y="-336550"/>
            <a:ext cx="8704162" cy="6946900"/>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941A2-A596-42AB-1B29-1C94E19AF629}"/>
              </a:ext>
            </a:extLst>
          </p:cNvPr>
          <p:cNvSpPr>
            <a:spLocks noGrp="1"/>
          </p:cNvSpPr>
          <p:nvPr>
            <p:ph type="title"/>
          </p:nvPr>
        </p:nvSpPr>
        <p:spPr>
          <a:xfrm>
            <a:off x="2006600" y="1816100"/>
            <a:ext cx="8178800" cy="3225800"/>
          </a:xfrm>
        </p:spPr>
        <p:txBody>
          <a:bodyPr>
            <a:normAutofit/>
          </a:bodyPr>
          <a:lstStyle/>
          <a:p>
            <a:r>
              <a:rPr lang="pt-BR" sz="6000" dirty="0">
                <a:solidFill>
                  <a:srgbClr val="FF0000"/>
                </a:solidFill>
                <a:latin typeface="Algerian" panose="04020705040A02060702" pitchFamily="82" charset="0"/>
              </a:rPr>
              <a:t>The </a:t>
            </a:r>
            <a:r>
              <a:rPr lang="pt-BR" sz="6000" dirty="0" err="1">
                <a:solidFill>
                  <a:srgbClr val="FF0000"/>
                </a:solidFill>
                <a:latin typeface="Algerian" panose="04020705040A02060702" pitchFamily="82" charset="0"/>
              </a:rPr>
              <a:t>various</a:t>
            </a:r>
            <a:r>
              <a:rPr lang="pt-BR" sz="6000" dirty="0">
                <a:solidFill>
                  <a:srgbClr val="FF0000"/>
                </a:solidFill>
                <a:latin typeface="Algerian" panose="04020705040A02060702" pitchFamily="82" charset="0"/>
              </a:rPr>
              <a:t> </a:t>
            </a:r>
            <a:r>
              <a:rPr lang="pt-BR" sz="6000" dirty="0" err="1">
                <a:solidFill>
                  <a:srgbClr val="FF0000"/>
                </a:solidFill>
                <a:latin typeface="Algerian" panose="04020705040A02060702" pitchFamily="82" charset="0"/>
              </a:rPr>
              <a:t>stages</a:t>
            </a:r>
            <a:endParaRPr lang="pt-BR"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410415981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D0C02F-79F2-827A-6292-AF8B4E574B1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0</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851CB1B3-64C8-86C2-95D5-A19E97D1907E}"/>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The Instrument:</a:t>
            </a:r>
          </a:p>
          <a:p>
            <a:r>
              <a:rPr lang="en-US" sz="2200"/>
              <a:t>Horns (basically done)</a:t>
            </a:r>
          </a:p>
          <a:p>
            <a:r>
              <a:rPr lang="en-US" sz="2200"/>
              <a:t>Receiver (already projected, now in series)</a:t>
            </a:r>
          </a:p>
          <a:p>
            <a:endParaRPr lang="en-US" sz="2200"/>
          </a:p>
        </p:txBody>
      </p:sp>
      <p:pic>
        <p:nvPicPr>
          <p:cNvPr id="7" name="Imagem 6" descr="Uma imagem contendo no interior, edifício, metal, em pé">
            <a:extLst>
              <a:ext uri="{FF2B5EF4-FFF2-40B4-BE49-F238E27FC236}">
                <a16:creationId xmlns:a16="http://schemas.microsoft.com/office/drawing/2014/main" id="{B8EC61C4-55ED-C87F-EE54-F32CA1C35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52" y="325369"/>
            <a:ext cx="5903412" cy="3320669"/>
          </a:xfrm>
          <a:prstGeom prst="rect">
            <a:avLst/>
          </a:prstGeom>
        </p:spPr>
      </p:pic>
      <p:pic>
        <p:nvPicPr>
          <p:cNvPr id="9" name="Imagem 8" descr="Uma imagem contendo no interior, mesa&#10;&#10;Descrição gerada automaticamente">
            <a:extLst>
              <a:ext uri="{FF2B5EF4-FFF2-40B4-BE49-F238E27FC236}">
                <a16:creationId xmlns:a16="http://schemas.microsoft.com/office/drawing/2014/main" id="{810D7D90-EE5B-726C-10C2-1E42942BB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40" y="3971407"/>
            <a:ext cx="5903412" cy="2688820"/>
          </a:xfrm>
          <a:prstGeom prst="rect">
            <a:avLst/>
          </a:prstGeom>
        </p:spPr>
      </p:pic>
    </p:spTree>
    <p:extLst>
      <p:ext uri="{BB962C8B-B14F-4D97-AF65-F5344CB8AC3E}">
        <p14:creationId xmlns:p14="http://schemas.microsoft.com/office/powerpoint/2010/main" val="43593255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6398AC-6242-EED3-49FB-BBE1481A4C1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1</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36745483-ACA1-A038-7183-6B7D0E9B826B}"/>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Raw data</a:t>
            </a:r>
          </a:p>
          <a:p>
            <a:r>
              <a:rPr lang="en-US" sz="2200"/>
              <a:t>FRB´s</a:t>
            </a:r>
          </a:p>
          <a:p>
            <a:r>
              <a:rPr lang="en-US" sz="2200"/>
              <a:t>Outriggers (Uiapuru in Campina Grande University campus, Paraiba)</a:t>
            </a:r>
          </a:p>
          <a:p>
            <a:endParaRPr lang="en-US" sz="2200"/>
          </a:p>
        </p:txBody>
      </p:sp>
      <p:pic>
        <p:nvPicPr>
          <p:cNvPr id="5" name="Imagem 4" descr="Uma imagem contendo ao ar livre, edifício, grama, terra">
            <a:extLst>
              <a:ext uri="{FF2B5EF4-FFF2-40B4-BE49-F238E27FC236}">
                <a16:creationId xmlns:a16="http://schemas.microsoft.com/office/drawing/2014/main" id="{6721A9D3-0667-A4EF-1310-5BDB072684C6}"/>
              </a:ext>
            </a:extLst>
          </p:cNvPr>
          <p:cNvPicPr>
            <a:picLocks noChangeAspect="1"/>
          </p:cNvPicPr>
          <p:nvPr/>
        </p:nvPicPr>
        <p:blipFill rotWithShape="1">
          <a:blip r:embed="rId2">
            <a:extLst>
              <a:ext uri="{28A0092B-C50C-407E-A947-70E740481C1C}">
                <a14:useLocalDpi xmlns:a14="http://schemas.microsoft.com/office/drawing/2010/main" val="0"/>
              </a:ext>
            </a:extLst>
          </a:blip>
          <a:srcRect t="5643" r="-1" b="195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495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kern="1200">
                <a:solidFill>
                  <a:schemeClr val="tx1"/>
                </a:solidFill>
                <a:latin typeface="+mj-lt"/>
                <a:ea typeface="+mj-ea"/>
                <a:cs typeface="+mj-cs"/>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838201" y="2647949"/>
            <a:ext cx="3816096" cy="3529013"/>
          </a:xfrm>
        </p:spPr>
        <p:txBody>
          <a:bodyPr vert="horz" lIns="91440" tIns="45720" rIns="91440" bIns="45720" rtlCol="0">
            <a:normAutofit/>
          </a:bodyPr>
          <a:lstStyle/>
          <a:p>
            <a:r>
              <a:rPr lang="en-US" sz="2000" dirty="0"/>
              <a:t>Component Separation</a:t>
            </a:r>
          </a:p>
          <a:p>
            <a:r>
              <a:rPr lang="en-US" sz="2000" dirty="0"/>
              <a:t>Noise analysis</a:t>
            </a:r>
          </a:p>
          <a:p>
            <a:r>
              <a:rPr lang="en-US" sz="2000" dirty="0" err="1"/>
              <a:t>Bispectrum</a:t>
            </a:r>
            <a:endParaRPr lang="en-US" sz="2000" dirty="0"/>
          </a:p>
        </p:txBody>
      </p:sp>
      <p:pic>
        <p:nvPicPr>
          <p:cNvPr id="9" name="Imagem 8" descr="Uma imagem contendo Forma&#10;&#10;Descrição gerada automaticamente">
            <a:extLst>
              <a:ext uri="{FF2B5EF4-FFF2-40B4-BE49-F238E27FC236}">
                <a16:creationId xmlns:a16="http://schemas.microsoft.com/office/drawing/2014/main" id="{6E7EF9C8-1ABB-3F06-1963-59528FDEBCF9}"/>
              </a:ext>
            </a:extLst>
          </p:cNvPr>
          <p:cNvPicPr>
            <a:picLocks noChangeAspect="1"/>
          </p:cNvPicPr>
          <p:nvPr/>
        </p:nvPicPr>
        <p:blipFill rotWithShape="1">
          <a:blip r:embed="rId2">
            <a:extLst>
              <a:ext uri="{28A0092B-C50C-407E-A947-70E740481C1C}">
                <a14:useLocalDpi xmlns:a14="http://schemas.microsoft.com/office/drawing/2010/main" val="0"/>
              </a:ext>
            </a:extLst>
          </a:blip>
          <a:srcRect l="2549" r="1160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7" name="Imagem 6" descr="Uma imagem contendo Forma&#10;&#10;Descrição gerada automaticamente">
            <a:extLst>
              <a:ext uri="{FF2B5EF4-FFF2-40B4-BE49-F238E27FC236}">
                <a16:creationId xmlns:a16="http://schemas.microsoft.com/office/drawing/2014/main" id="{7883EB15-8379-3B13-CAED-CD00149BF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r="23678" b="3"/>
          <a:stretch/>
        </p:blipFill>
        <p:spPr>
          <a:xfrm>
            <a:off x="9082588" y="-3"/>
            <a:ext cx="3109415" cy="3694372"/>
          </a:xfrm>
          <a:prstGeom prst="rect">
            <a:avLst/>
          </a:prstGeom>
        </p:spPr>
      </p:pic>
      <p:pic>
        <p:nvPicPr>
          <p:cNvPr id="5" name="Imagem 4" descr="Gráfico&#10;&#10;Descrição gerada automaticamente com confiança baixa">
            <a:extLst>
              <a:ext uri="{FF2B5EF4-FFF2-40B4-BE49-F238E27FC236}">
                <a16:creationId xmlns:a16="http://schemas.microsoft.com/office/drawing/2014/main" id="{7A7F2BD5-40E9-9D8F-C60D-0BE364878B5C}"/>
              </a:ext>
            </a:extLst>
          </p:cNvPr>
          <p:cNvPicPr>
            <a:picLocks noChangeAspect="1"/>
          </p:cNvPicPr>
          <p:nvPr/>
        </p:nvPicPr>
        <p:blipFill rotWithShape="1">
          <a:blip r:embed="rId4">
            <a:extLst>
              <a:ext uri="{28A0092B-C50C-407E-A947-70E740481C1C}">
                <a14:useLocalDpi xmlns:a14="http://schemas.microsoft.com/office/drawing/2010/main" val="0"/>
              </a:ext>
            </a:extLst>
          </a:blip>
          <a:srcRect l="7503" r="17415" b="3"/>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1" name="Imagem 10" descr="Uma imagem contendo Forma&#10;&#10;Descrição gerada automaticamente">
            <a:extLst>
              <a:ext uri="{FF2B5EF4-FFF2-40B4-BE49-F238E27FC236}">
                <a16:creationId xmlns:a16="http://schemas.microsoft.com/office/drawing/2014/main" id="{8D38B769-610D-149D-CB23-FBAC142EA316}"/>
              </a:ext>
            </a:extLst>
          </p:cNvPr>
          <p:cNvPicPr>
            <a:picLocks noChangeAspect="1"/>
          </p:cNvPicPr>
          <p:nvPr/>
        </p:nvPicPr>
        <p:blipFill rotWithShape="1">
          <a:blip r:embed="rId5">
            <a:extLst>
              <a:ext uri="{28A0092B-C50C-407E-A947-70E740481C1C}">
                <a14:useLocalDpi xmlns:a14="http://schemas.microsoft.com/office/drawing/2010/main" val="0"/>
              </a:ext>
            </a:extLst>
          </a:blip>
          <a:srcRect l="6922" r="16739" b="-5"/>
          <a:stretch/>
        </p:blipFill>
        <p:spPr>
          <a:xfrm>
            <a:off x="9082585" y="3802960"/>
            <a:ext cx="3109415" cy="3055043"/>
          </a:xfrm>
          <a:prstGeom prst="rect">
            <a:avLst/>
          </a:prstGeom>
        </p:spPr>
      </p:pic>
    </p:spTree>
    <p:extLst>
      <p:ext uri="{BB962C8B-B14F-4D97-AF65-F5344CB8AC3E}">
        <p14:creationId xmlns:p14="http://schemas.microsoft.com/office/powerpoint/2010/main" val="393416783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5459" y="29758"/>
            <a:ext cx="4109341" cy="834691"/>
          </a:xfrm>
        </p:spPr>
        <p:txBody>
          <a:bodyPr vert="horz" lIns="91440" tIns="45720" rIns="91440" bIns="45720" rtlCol="0" anchor="b">
            <a:normAutofit/>
          </a:bodyPr>
          <a:lstStyle/>
          <a:p>
            <a:r>
              <a:rPr lang="en-US" sz="5400" dirty="0">
                <a:solidFill>
                  <a:srgbClr val="00B050"/>
                </a:solidFill>
                <a:latin typeface="Algerian" panose="04020705040A02060702" pitchFamily="82" charset="0"/>
              </a:rPr>
              <a:t>Stage 2</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2945212" y="29758"/>
            <a:ext cx="8658527" cy="610734"/>
          </a:xfrm>
        </p:spPr>
        <p:txBody>
          <a:bodyPr vert="horz" lIns="91440" tIns="45720" rIns="91440" bIns="45720" rtlCol="0">
            <a:normAutofit fontScale="92500"/>
          </a:bodyPr>
          <a:lstStyle/>
          <a:p>
            <a:r>
              <a:rPr lang="en-US" sz="2400" dirty="0">
                <a:solidFill>
                  <a:srgbClr val="C00000"/>
                </a:solidFill>
              </a:rPr>
              <a:t>Component Separation: power spectrum, BAO, Cosmological Parameters</a:t>
            </a:r>
          </a:p>
        </p:txBody>
      </p:sp>
      <p:pic>
        <p:nvPicPr>
          <p:cNvPr id="12" name="Imagem 11" descr="Diagrama, Linha do tempo&#10;&#10;Descrição gerada automaticamente">
            <a:extLst>
              <a:ext uri="{FF2B5EF4-FFF2-40B4-BE49-F238E27FC236}">
                <a16:creationId xmlns:a16="http://schemas.microsoft.com/office/drawing/2014/main" id="{9ACFFA8B-C692-79CF-0417-459592B7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809585"/>
            <a:ext cx="9697172" cy="5979923"/>
          </a:xfrm>
          <a:prstGeom prst="rect">
            <a:avLst/>
          </a:prstGeom>
        </p:spPr>
      </p:pic>
    </p:spTree>
    <p:extLst>
      <p:ext uri="{BB962C8B-B14F-4D97-AF65-F5344CB8AC3E}">
        <p14:creationId xmlns:p14="http://schemas.microsoft.com/office/powerpoint/2010/main" val="22914571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5A47A-FABB-31C2-57CB-280907A76E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255314-4127-0E54-D107-602F1D624CAF}"/>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establishing</a:t>
            </a:r>
            <a:r>
              <a:rPr lang="pt-BR" dirty="0">
                <a:latin typeface="Harlow Solid Italic" panose="04030604020F02020D02" pitchFamily="82" charset="0"/>
              </a:rPr>
              <a:t> </a:t>
            </a:r>
            <a:r>
              <a:rPr lang="pt-BR" dirty="0" err="1">
                <a:latin typeface="Harlow Solid Italic" panose="04030604020F02020D02" pitchFamily="82" charset="0"/>
              </a:rPr>
              <a:t>facts</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F661E562-E127-9918-8B24-1482EDFB60A9}"/>
              </a:ext>
            </a:extLst>
          </p:cNvPr>
          <p:cNvSpPr>
            <a:spLocks noGrp="1"/>
          </p:cNvSpPr>
          <p:nvPr>
            <p:ph idx="1"/>
          </p:nvPr>
        </p:nvSpPr>
        <p:spPr/>
        <p:txBody>
          <a:bodyPr/>
          <a:lstStyle/>
          <a:p>
            <a:r>
              <a:rPr lang="pt-BR" dirty="0" err="1"/>
              <a:t>Further</a:t>
            </a:r>
            <a:r>
              <a:rPr lang="pt-BR" dirty="0"/>
              <a:t> </a:t>
            </a:r>
            <a:r>
              <a:rPr lang="pt-BR" dirty="0" err="1"/>
              <a:t>observations</a:t>
            </a:r>
            <a:r>
              <a:rPr lang="pt-BR" dirty="0"/>
              <a:t> in Green Bank </a:t>
            </a:r>
            <a:r>
              <a:rPr lang="pt-BR" dirty="0" err="1"/>
              <a:t>and</a:t>
            </a:r>
            <a:r>
              <a:rPr lang="pt-BR" dirty="0"/>
              <a:t> </a:t>
            </a:r>
            <a:r>
              <a:rPr lang="pt-BR" dirty="0" err="1"/>
              <a:t>Jodrel</a:t>
            </a:r>
            <a:r>
              <a:rPr lang="pt-BR" dirty="0"/>
              <a:t> Bank in </a:t>
            </a:r>
            <a:r>
              <a:rPr lang="pt-BR" dirty="0" err="1"/>
              <a:t>the</a:t>
            </a:r>
            <a:r>
              <a:rPr lang="pt-BR" dirty="0"/>
              <a:t> 70´s</a:t>
            </a:r>
          </a:p>
          <a:p>
            <a:r>
              <a:rPr lang="pt-BR" dirty="0"/>
              <a:t>Large </a:t>
            </a:r>
            <a:r>
              <a:rPr lang="pt-BR" dirty="0" err="1"/>
              <a:t>Scale</a:t>
            </a:r>
            <a:r>
              <a:rPr lang="pt-BR" dirty="0"/>
              <a:t> </a:t>
            </a:r>
            <a:r>
              <a:rPr lang="pt-BR" dirty="0" err="1"/>
              <a:t>structure</a:t>
            </a:r>
            <a:r>
              <a:rPr lang="pt-BR" dirty="0"/>
              <a:t> </a:t>
            </a:r>
            <a:r>
              <a:rPr lang="pt-BR" dirty="0" err="1"/>
              <a:t>observations</a:t>
            </a:r>
            <a:r>
              <a:rPr lang="pt-BR" dirty="0"/>
              <a:t>.</a:t>
            </a:r>
          </a:p>
          <a:p>
            <a:r>
              <a:rPr lang="pt-BR" dirty="0"/>
              <a:t>CMB </a:t>
            </a:r>
            <a:r>
              <a:rPr lang="pt-BR" dirty="0" err="1"/>
              <a:t>observations</a:t>
            </a:r>
            <a:r>
              <a:rPr lang="pt-BR" dirty="0"/>
              <a:t> (more later).</a:t>
            </a:r>
          </a:p>
          <a:p>
            <a:r>
              <a:rPr lang="pt-BR" dirty="0"/>
              <a:t>Today: </a:t>
            </a:r>
            <a:r>
              <a:rPr lang="pt-BR" dirty="0" err="1"/>
              <a:t>Further</a:t>
            </a:r>
            <a:r>
              <a:rPr lang="pt-BR" dirty="0"/>
              <a:t> </a:t>
            </a:r>
            <a:r>
              <a:rPr lang="pt-BR" dirty="0" err="1"/>
              <a:t>observations</a:t>
            </a:r>
            <a:r>
              <a:rPr lang="pt-BR" dirty="0"/>
              <a:t> </a:t>
            </a:r>
            <a:r>
              <a:rPr lang="pt-BR" dirty="0" err="1"/>
              <a:t>from</a:t>
            </a:r>
            <a:r>
              <a:rPr lang="pt-BR" dirty="0"/>
              <a:t> </a:t>
            </a:r>
            <a:r>
              <a:rPr lang="pt-BR" dirty="0" err="1"/>
              <a:t>lensing</a:t>
            </a:r>
            <a:r>
              <a:rPr lang="pt-BR" dirty="0"/>
              <a:t>, </a:t>
            </a:r>
            <a:r>
              <a:rPr lang="pt-BR" dirty="0" err="1"/>
              <a:t>cosmological</a:t>
            </a:r>
            <a:r>
              <a:rPr lang="pt-BR" dirty="0"/>
              <a:t> </a:t>
            </a:r>
            <a:r>
              <a:rPr lang="pt-BR" dirty="0" err="1"/>
              <a:t>parameters</a:t>
            </a:r>
            <a:r>
              <a:rPr lang="pt-BR" dirty="0"/>
              <a:t> </a:t>
            </a:r>
            <a:r>
              <a:rPr lang="pt-BR" dirty="0" err="1"/>
              <a:t>fixing</a:t>
            </a:r>
            <a:r>
              <a:rPr lang="pt-BR" dirty="0"/>
              <a:t> via </a:t>
            </a:r>
            <a:r>
              <a:rPr lang="pt-BR" dirty="0" err="1"/>
              <a:t>precision</a:t>
            </a:r>
            <a:r>
              <a:rPr lang="pt-BR" dirty="0"/>
              <a:t> </a:t>
            </a:r>
            <a:r>
              <a:rPr lang="pt-BR" dirty="0" err="1"/>
              <a:t>observations</a:t>
            </a:r>
            <a:endParaRPr lang="pt-BR" dirty="0"/>
          </a:p>
          <a:p>
            <a:r>
              <a:rPr lang="pt-BR" dirty="0" err="1"/>
              <a:t>Distant</a:t>
            </a:r>
            <a:r>
              <a:rPr lang="pt-BR" dirty="0"/>
              <a:t> </a:t>
            </a:r>
            <a:r>
              <a:rPr lang="pt-BR" dirty="0" err="1"/>
              <a:t>Supernovae</a:t>
            </a:r>
            <a:r>
              <a:rPr lang="pt-BR" dirty="0"/>
              <a:t> (more </a:t>
            </a:r>
            <a:r>
              <a:rPr lang="pt-BR" dirty="0" err="1"/>
              <a:t>about</a:t>
            </a:r>
            <a:r>
              <a:rPr lang="pt-BR" dirty="0"/>
              <a:t> </a:t>
            </a:r>
            <a:r>
              <a:rPr lang="pt-BR" dirty="0" err="1"/>
              <a:t>that</a:t>
            </a:r>
            <a:r>
              <a:rPr lang="pt-BR" dirty="0"/>
              <a:t> for </a:t>
            </a:r>
            <a:r>
              <a:rPr lang="pt-BR" dirty="0" err="1"/>
              <a:t>Dark</a:t>
            </a:r>
            <a:r>
              <a:rPr lang="pt-BR" dirty="0"/>
              <a:t> Energy)</a:t>
            </a:r>
          </a:p>
          <a:p>
            <a:r>
              <a:rPr lang="pt-BR" dirty="0" err="1"/>
              <a:t>Redshift</a:t>
            </a:r>
            <a:r>
              <a:rPr lang="pt-BR" dirty="0"/>
              <a:t> Space </a:t>
            </a:r>
            <a:r>
              <a:rPr lang="pt-BR" dirty="0" err="1"/>
              <a:t>Distortion</a:t>
            </a:r>
            <a:endParaRPr lang="pt-BR" dirty="0"/>
          </a:p>
          <a:p>
            <a:r>
              <a:rPr lang="pt-BR" dirty="0" err="1"/>
              <a:t>Baryon</a:t>
            </a:r>
            <a:r>
              <a:rPr lang="pt-BR" dirty="0"/>
              <a:t> </a:t>
            </a:r>
            <a:r>
              <a:rPr lang="pt-BR" dirty="0" err="1"/>
              <a:t>Acoustic</a:t>
            </a:r>
            <a:r>
              <a:rPr lang="pt-BR" dirty="0"/>
              <a:t> </a:t>
            </a:r>
            <a:r>
              <a:rPr lang="pt-BR" dirty="0" err="1"/>
              <a:t>Oscillations</a:t>
            </a:r>
            <a:endParaRPr lang="en-US" dirty="0"/>
          </a:p>
        </p:txBody>
      </p:sp>
    </p:spTree>
    <p:extLst>
      <p:ext uri="{BB962C8B-B14F-4D97-AF65-F5344CB8AC3E}">
        <p14:creationId xmlns:p14="http://schemas.microsoft.com/office/powerpoint/2010/main" val="1023714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0CC0B-5D79-0FF5-77C2-838830C78079}"/>
              </a:ext>
            </a:extLst>
          </p:cNvPr>
          <p:cNvSpPr>
            <a:spLocks noGrp="1"/>
          </p:cNvSpPr>
          <p:nvPr>
            <p:ph type="title"/>
          </p:nvPr>
        </p:nvSpPr>
        <p:spPr>
          <a:xfrm>
            <a:off x="4673600" y="276225"/>
            <a:ext cx="2997200" cy="1325563"/>
          </a:xfrm>
        </p:spPr>
        <p:txBody>
          <a:bodyPr>
            <a:noAutofit/>
          </a:bodyPr>
          <a:lstStyle/>
          <a:p>
            <a:r>
              <a:rPr lang="pt-BR" sz="5400" dirty="0" err="1">
                <a:solidFill>
                  <a:srgbClr val="FF0000"/>
                </a:solidFill>
                <a:latin typeface="Algerian" panose="04020705040A02060702" pitchFamily="82" charset="0"/>
              </a:rPr>
              <a:t>Stage</a:t>
            </a:r>
            <a:r>
              <a:rPr lang="pt-BR" sz="5400" dirty="0">
                <a:solidFill>
                  <a:srgbClr val="FF0000"/>
                </a:solidFill>
                <a:latin typeface="Algerian" panose="04020705040A02060702" pitchFamily="82" charset="0"/>
              </a:rPr>
              <a:t> 3</a:t>
            </a:r>
          </a:p>
        </p:txBody>
      </p:sp>
      <p:sp>
        <p:nvSpPr>
          <p:cNvPr id="3" name="Espaço Reservado para Texto 2">
            <a:extLst>
              <a:ext uri="{FF2B5EF4-FFF2-40B4-BE49-F238E27FC236}">
                <a16:creationId xmlns:a16="http://schemas.microsoft.com/office/drawing/2014/main" id="{FBC9129A-A831-F7D1-3315-AEEA28671BB3}"/>
              </a:ext>
            </a:extLst>
          </p:cNvPr>
          <p:cNvSpPr>
            <a:spLocks noGrp="1"/>
          </p:cNvSpPr>
          <p:nvPr>
            <p:ph type="body" idx="1"/>
          </p:nvPr>
        </p:nvSpPr>
        <p:spPr/>
        <p:txBody>
          <a:bodyPr/>
          <a:lstStyle/>
          <a:p>
            <a:r>
              <a:rPr lang="pt-BR" dirty="0" err="1"/>
              <a:t>Mocks</a:t>
            </a:r>
            <a:endParaRPr lang="pt-BR" dirty="0"/>
          </a:p>
        </p:txBody>
      </p:sp>
      <p:graphicFrame>
        <p:nvGraphicFramePr>
          <p:cNvPr id="4" name="Objeto 3">
            <a:extLst>
              <a:ext uri="{FF2B5EF4-FFF2-40B4-BE49-F238E27FC236}">
                <a16:creationId xmlns:a16="http://schemas.microsoft.com/office/drawing/2014/main" id="{9BAA1F4E-8C3D-0A5D-3050-0A4A683B6C4B}"/>
              </a:ext>
            </a:extLst>
          </p:cNvPr>
          <p:cNvGraphicFramePr>
            <a:graphicFrameLocks noChangeAspect="1"/>
          </p:cNvGraphicFramePr>
          <p:nvPr>
            <p:extLst>
              <p:ext uri="{D42A27DB-BD31-4B8C-83A1-F6EECF244321}">
                <p14:modId xmlns:p14="http://schemas.microsoft.com/office/powerpoint/2010/main" val="2726231650"/>
              </p:ext>
            </p:extLst>
          </p:nvPr>
        </p:nvGraphicFramePr>
        <p:xfrm>
          <a:off x="0" y="4791075"/>
          <a:ext cx="2927350" cy="2197100"/>
        </p:xfrm>
        <a:graphic>
          <a:graphicData uri="http://schemas.openxmlformats.org/presentationml/2006/ole">
            <mc:AlternateContent xmlns:mc="http://schemas.openxmlformats.org/markup-compatibility/2006">
              <mc:Choice xmlns:v="urn:schemas-microsoft-com:vml" Requires="v">
                <p:oleObj name="Acrobat Document" r:id="rId2" imgW="2927264" imgH="2196938" progId="AcroExch.Document.DC">
                  <p:embed/>
                </p:oleObj>
              </mc:Choice>
              <mc:Fallback>
                <p:oleObj name="Acrobat Document" r:id="rId2" imgW="2927264" imgH="2196938" progId="AcroExch.Document.DC">
                  <p:embed/>
                  <p:pic>
                    <p:nvPicPr>
                      <p:cNvPr id="4" name="Objeto 3">
                        <a:extLst>
                          <a:ext uri="{FF2B5EF4-FFF2-40B4-BE49-F238E27FC236}">
                            <a16:creationId xmlns:a16="http://schemas.microsoft.com/office/drawing/2014/main" id="{9BAA1F4E-8C3D-0A5D-3050-0A4A683B6C4B}"/>
                          </a:ext>
                        </a:extLst>
                      </p:cNvPr>
                      <p:cNvPicPr/>
                      <p:nvPr/>
                    </p:nvPicPr>
                    <p:blipFill>
                      <a:blip r:embed="rId3"/>
                      <a:stretch>
                        <a:fillRect/>
                      </a:stretch>
                    </p:blipFill>
                    <p:spPr>
                      <a:xfrm>
                        <a:off x="0" y="4791075"/>
                        <a:ext cx="2927350" cy="21971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7F0035C3-3A1D-8303-9C76-D7D59AE86DD2}"/>
              </a:ext>
            </a:extLst>
          </p:cNvPr>
          <p:cNvGraphicFramePr>
            <a:graphicFrameLocks noChangeAspect="1"/>
          </p:cNvGraphicFramePr>
          <p:nvPr>
            <p:extLst>
              <p:ext uri="{D42A27DB-BD31-4B8C-83A1-F6EECF244321}">
                <p14:modId xmlns:p14="http://schemas.microsoft.com/office/powerpoint/2010/main" val="3946643606"/>
              </p:ext>
            </p:extLst>
          </p:nvPr>
        </p:nvGraphicFramePr>
        <p:xfrm>
          <a:off x="2749550" y="4891322"/>
          <a:ext cx="2495550" cy="1873016"/>
        </p:xfrm>
        <a:graphic>
          <a:graphicData uri="http://schemas.openxmlformats.org/presentationml/2006/ole">
            <mc:AlternateContent xmlns:mc="http://schemas.openxmlformats.org/markup-compatibility/2006">
              <mc:Choice xmlns:v="urn:schemas-microsoft-com:vml" Requires="v">
                <p:oleObj name="Acrobat Document" r:id="rId4" imgW="2927264" imgH="2196938" progId="AcroExch.Document.DC">
                  <p:embed/>
                </p:oleObj>
              </mc:Choice>
              <mc:Fallback>
                <p:oleObj name="Acrobat Document" r:id="rId4" imgW="2927264" imgH="2196938" progId="AcroExch.Document.DC">
                  <p:embed/>
                  <p:pic>
                    <p:nvPicPr>
                      <p:cNvPr id="5" name="Objeto 4">
                        <a:extLst>
                          <a:ext uri="{FF2B5EF4-FFF2-40B4-BE49-F238E27FC236}">
                            <a16:creationId xmlns:a16="http://schemas.microsoft.com/office/drawing/2014/main" id="{7F0035C3-3A1D-8303-9C76-D7D59AE86DD2}"/>
                          </a:ext>
                        </a:extLst>
                      </p:cNvPr>
                      <p:cNvPicPr/>
                      <p:nvPr/>
                    </p:nvPicPr>
                    <p:blipFill>
                      <a:blip r:embed="rId5"/>
                      <a:stretch>
                        <a:fillRect/>
                      </a:stretch>
                    </p:blipFill>
                    <p:spPr>
                      <a:xfrm>
                        <a:off x="2749550" y="4891322"/>
                        <a:ext cx="2495550" cy="1873016"/>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373E2D8-B75F-9FF3-635A-9E75201CC09D}"/>
              </a:ext>
            </a:extLst>
          </p:cNvPr>
          <p:cNvGraphicFramePr>
            <a:graphicFrameLocks noChangeAspect="1"/>
          </p:cNvGraphicFramePr>
          <p:nvPr>
            <p:extLst>
              <p:ext uri="{D42A27DB-BD31-4B8C-83A1-F6EECF244321}">
                <p14:modId xmlns:p14="http://schemas.microsoft.com/office/powerpoint/2010/main" val="3220678974"/>
              </p:ext>
            </p:extLst>
          </p:nvPr>
        </p:nvGraphicFramePr>
        <p:xfrm>
          <a:off x="6010275" y="4500563"/>
          <a:ext cx="2927350" cy="2197100"/>
        </p:xfrm>
        <a:graphic>
          <a:graphicData uri="http://schemas.openxmlformats.org/presentationml/2006/ole">
            <mc:AlternateContent xmlns:mc="http://schemas.openxmlformats.org/markup-compatibility/2006">
              <mc:Choice xmlns:v="urn:schemas-microsoft-com:vml" Requires="v">
                <p:oleObj name="Acrobat Document" r:id="rId6" imgW="2927264" imgH="2196938" progId="AcroExch.Document.DC">
                  <p:embed/>
                </p:oleObj>
              </mc:Choice>
              <mc:Fallback>
                <p:oleObj name="Acrobat Document" r:id="rId6" imgW="2927264" imgH="2196938" progId="AcroExch.Document.DC">
                  <p:embed/>
                  <p:pic>
                    <p:nvPicPr>
                      <p:cNvPr id="6" name="Objeto 5">
                        <a:extLst>
                          <a:ext uri="{FF2B5EF4-FFF2-40B4-BE49-F238E27FC236}">
                            <a16:creationId xmlns:a16="http://schemas.microsoft.com/office/drawing/2014/main" id="{E373E2D8-B75F-9FF3-635A-9E75201CC09D}"/>
                          </a:ext>
                        </a:extLst>
                      </p:cNvPr>
                      <p:cNvPicPr/>
                      <p:nvPr/>
                    </p:nvPicPr>
                    <p:blipFill>
                      <a:blip r:embed="rId7"/>
                      <a:stretch>
                        <a:fillRect/>
                      </a:stretch>
                    </p:blipFill>
                    <p:spPr>
                      <a:xfrm>
                        <a:off x="6010275" y="4500563"/>
                        <a:ext cx="2927350" cy="21971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2420CDAC-9E47-4485-9802-E1857E832AE5}"/>
              </a:ext>
            </a:extLst>
          </p:cNvPr>
          <p:cNvGraphicFramePr>
            <a:graphicFrameLocks noChangeAspect="1"/>
          </p:cNvGraphicFramePr>
          <p:nvPr>
            <p:extLst>
              <p:ext uri="{D42A27DB-BD31-4B8C-83A1-F6EECF244321}">
                <p14:modId xmlns:p14="http://schemas.microsoft.com/office/powerpoint/2010/main" val="1263346866"/>
              </p:ext>
            </p:extLst>
          </p:nvPr>
        </p:nvGraphicFramePr>
        <p:xfrm>
          <a:off x="3029744" y="1900782"/>
          <a:ext cx="1935162" cy="2132262"/>
        </p:xfrm>
        <a:graphic>
          <a:graphicData uri="http://schemas.openxmlformats.org/presentationml/2006/ole">
            <mc:AlternateContent xmlns:mc="http://schemas.openxmlformats.org/markup-compatibility/2006">
              <mc:Choice xmlns:v="urn:schemas-microsoft-com:vml" Requires="v">
                <p:oleObj name="Acrobat Document" r:id="rId8" imgW="1371501" imgH="1511138" progId="AcroExch.Document.DC">
                  <p:embed/>
                </p:oleObj>
              </mc:Choice>
              <mc:Fallback>
                <p:oleObj name="Acrobat Document" r:id="rId8" imgW="1371501" imgH="1511138" progId="AcroExch.Document.DC">
                  <p:embed/>
                  <p:pic>
                    <p:nvPicPr>
                      <p:cNvPr id="7" name="Objeto 6">
                        <a:extLst>
                          <a:ext uri="{FF2B5EF4-FFF2-40B4-BE49-F238E27FC236}">
                            <a16:creationId xmlns:a16="http://schemas.microsoft.com/office/drawing/2014/main" id="{2420CDAC-9E47-4485-9802-E1857E832AE5}"/>
                          </a:ext>
                        </a:extLst>
                      </p:cNvPr>
                      <p:cNvPicPr/>
                      <p:nvPr/>
                    </p:nvPicPr>
                    <p:blipFill>
                      <a:blip r:embed="rId9"/>
                      <a:stretch>
                        <a:fillRect/>
                      </a:stretch>
                    </p:blipFill>
                    <p:spPr>
                      <a:xfrm>
                        <a:off x="3029744" y="1900782"/>
                        <a:ext cx="1935162" cy="2132262"/>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648D991E-3836-90C5-E7C3-F55A34D7840E}"/>
              </a:ext>
            </a:extLst>
          </p:cNvPr>
          <p:cNvGraphicFramePr>
            <a:graphicFrameLocks noChangeAspect="1"/>
          </p:cNvGraphicFramePr>
          <p:nvPr>
            <p:extLst>
              <p:ext uri="{D42A27DB-BD31-4B8C-83A1-F6EECF244321}">
                <p14:modId xmlns:p14="http://schemas.microsoft.com/office/powerpoint/2010/main" val="3372837939"/>
              </p:ext>
            </p:extLst>
          </p:nvPr>
        </p:nvGraphicFramePr>
        <p:xfrm>
          <a:off x="8887618" y="1653097"/>
          <a:ext cx="2719388" cy="2041016"/>
        </p:xfrm>
        <a:graphic>
          <a:graphicData uri="http://schemas.openxmlformats.org/presentationml/2006/ole">
            <mc:AlternateContent xmlns:mc="http://schemas.openxmlformats.org/markup-compatibility/2006">
              <mc:Choice xmlns:v="urn:schemas-microsoft-com:vml" Requires="v">
                <p:oleObj name="Acrobat Document" r:id="rId10" imgW="2927264" imgH="2196938" progId="AcroExch.Document.DC">
                  <p:embed/>
                </p:oleObj>
              </mc:Choice>
              <mc:Fallback>
                <p:oleObj name="Acrobat Document" r:id="rId10" imgW="2927264" imgH="2196938" progId="AcroExch.Document.DC">
                  <p:embed/>
                  <p:pic>
                    <p:nvPicPr>
                      <p:cNvPr id="8" name="Objeto 7">
                        <a:extLst>
                          <a:ext uri="{FF2B5EF4-FFF2-40B4-BE49-F238E27FC236}">
                            <a16:creationId xmlns:a16="http://schemas.microsoft.com/office/drawing/2014/main" id="{648D991E-3836-90C5-E7C3-F55A34D7840E}"/>
                          </a:ext>
                        </a:extLst>
                      </p:cNvPr>
                      <p:cNvPicPr/>
                      <p:nvPr/>
                    </p:nvPicPr>
                    <p:blipFill>
                      <a:blip r:embed="rId11"/>
                      <a:stretch>
                        <a:fillRect/>
                      </a:stretch>
                    </p:blipFill>
                    <p:spPr>
                      <a:xfrm>
                        <a:off x="8887618" y="1653097"/>
                        <a:ext cx="2719388" cy="204101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CD02C7-9502-9199-D419-313402690559}"/>
              </a:ext>
            </a:extLst>
          </p:cNvPr>
          <p:cNvGraphicFramePr>
            <a:graphicFrameLocks noChangeAspect="1"/>
          </p:cNvGraphicFramePr>
          <p:nvPr>
            <p:extLst>
              <p:ext uri="{D42A27DB-BD31-4B8C-83A1-F6EECF244321}">
                <p14:modId xmlns:p14="http://schemas.microsoft.com/office/powerpoint/2010/main" val="649733505"/>
              </p:ext>
            </p:extLst>
          </p:nvPr>
        </p:nvGraphicFramePr>
        <p:xfrm>
          <a:off x="6010275" y="1742282"/>
          <a:ext cx="2099182" cy="2312988"/>
        </p:xfrm>
        <a:graphic>
          <a:graphicData uri="http://schemas.openxmlformats.org/presentationml/2006/ole">
            <mc:AlternateContent xmlns:mc="http://schemas.openxmlformats.org/markup-compatibility/2006">
              <mc:Choice xmlns:v="urn:schemas-microsoft-com:vml" Requires="v">
                <p:oleObj name="Acrobat Document" r:id="rId12" imgW="1371501" imgH="1511138" progId="AcroExch.Document.DC">
                  <p:embed/>
                </p:oleObj>
              </mc:Choice>
              <mc:Fallback>
                <p:oleObj name="Acrobat Document" r:id="rId12" imgW="1371501" imgH="1511138" progId="AcroExch.Document.DC">
                  <p:embed/>
                  <p:pic>
                    <p:nvPicPr>
                      <p:cNvPr id="9" name="Objeto 8">
                        <a:extLst>
                          <a:ext uri="{FF2B5EF4-FFF2-40B4-BE49-F238E27FC236}">
                            <a16:creationId xmlns:a16="http://schemas.microsoft.com/office/drawing/2014/main" id="{77CD02C7-9502-9199-D419-313402690559}"/>
                          </a:ext>
                        </a:extLst>
                      </p:cNvPr>
                      <p:cNvPicPr/>
                      <p:nvPr/>
                    </p:nvPicPr>
                    <p:blipFill>
                      <a:blip r:embed="rId13"/>
                      <a:stretch>
                        <a:fillRect/>
                      </a:stretch>
                    </p:blipFill>
                    <p:spPr>
                      <a:xfrm>
                        <a:off x="6010275" y="1742282"/>
                        <a:ext cx="2099182" cy="2312988"/>
                      </a:xfrm>
                      <a:prstGeom prst="rect">
                        <a:avLst/>
                      </a:prstGeom>
                    </p:spPr>
                  </p:pic>
                </p:oleObj>
              </mc:Fallback>
            </mc:AlternateContent>
          </a:graphicData>
        </a:graphic>
      </p:graphicFrame>
    </p:spTree>
    <p:extLst>
      <p:ext uri="{BB962C8B-B14F-4D97-AF65-F5344CB8AC3E}">
        <p14:creationId xmlns:p14="http://schemas.microsoft.com/office/powerpoint/2010/main" val="337133850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ítulo 1">
            <a:extLst>
              <a:ext uri="{FF2B5EF4-FFF2-40B4-BE49-F238E27FC236}">
                <a16:creationId xmlns:a16="http://schemas.microsoft.com/office/drawing/2014/main" id="{E95BF308-D172-F082-8A9A-5778A274E74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dirty="0">
                <a:solidFill>
                  <a:srgbClr val="FF0000"/>
                </a:solidFill>
                <a:latin typeface="Algerian" panose="04020705040A02060702" pitchFamily="82" charset="0"/>
              </a:rPr>
              <a:t>Stage 4</a:t>
            </a:r>
          </a:p>
        </p:txBody>
      </p:sp>
      <p:sp>
        <p:nvSpPr>
          <p:cNvPr id="3" name="Espaço Reservado para Texto 2">
            <a:extLst>
              <a:ext uri="{FF2B5EF4-FFF2-40B4-BE49-F238E27FC236}">
                <a16:creationId xmlns:a16="http://schemas.microsoft.com/office/drawing/2014/main" id="{339696FA-B3F3-2584-9923-FFFA542A3B11}"/>
              </a:ext>
            </a:extLst>
          </p:cNvPr>
          <p:cNvSpPr>
            <a:spLocks noGrp="1"/>
          </p:cNvSpPr>
          <p:nvPr>
            <p:ph type="body" idx="1"/>
          </p:nvPr>
        </p:nvSpPr>
        <p:spPr>
          <a:xfrm>
            <a:off x="793948" y="4222225"/>
            <a:ext cx="3627928" cy="1379475"/>
          </a:xfrm>
        </p:spPr>
        <p:txBody>
          <a:bodyPr vert="horz" lIns="91440" tIns="45720" rIns="91440" bIns="45720" rtlCol="0">
            <a:normAutofit/>
          </a:bodyPr>
          <a:lstStyle/>
          <a:p>
            <a:r>
              <a:rPr lang="en-US" sz="4000" dirty="0">
                <a:solidFill>
                  <a:schemeClr val="accent6">
                    <a:lumMod val="50000"/>
                  </a:schemeClr>
                </a:solidFill>
              </a:rPr>
              <a:t>Theory</a:t>
            </a:r>
          </a:p>
        </p:txBody>
      </p:sp>
      <p:pic>
        <p:nvPicPr>
          <p:cNvPr id="10" name="Imagem 9" descr="Uma imagem contendo Diagrama&#10;&#10;Descrição gerada automaticamente">
            <a:extLst>
              <a:ext uri="{FF2B5EF4-FFF2-40B4-BE49-F238E27FC236}">
                <a16:creationId xmlns:a16="http://schemas.microsoft.com/office/drawing/2014/main" id="{A69BF38D-5852-DB79-31EC-1541EE61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33214" y="141251"/>
            <a:ext cx="2037728" cy="2880182"/>
          </a:xfrm>
          <a:prstGeom prst="rect">
            <a:avLst/>
          </a:prstGeom>
        </p:spPr>
      </p:pic>
      <p:pic>
        <p:nvPicPr>
          <p:cNvPr id="4" name="Imagem 3">
            <a:extLst>
              <a:ext uri="{FF2B5EF4-FFF2-40B4-BE49-F238E27FC236}">
                <a16:creationId xmlns:a16="http://schemas.microsoft.com/office/drawing/2014/main" id="{52CACD2F-4FC1-8463-4446-2BB1B1BCAF3A}"/>
              </a:ext>
            </a:extLst>
          </p:cNvPr>
          <p:cNvPicPr>
            <a:picLocks noChangeAspect="1"/>
          </p:cNvPicPr>
          <p:nvPr/>
        </p:nvPicPr>
        <p:blipFill>
          <a:blip r:embed="rId3"/>
          <a:stretch>
            <a:fillRect/>
          </a:stretch>
        </p:blipFill>
        <p:spPr>
          <a:xfrm>
            <a:off x="6250675" y="3532488"/>
            <a:ext cx="1902725" cy="1379475"/>
          </a:xfrm>
          <a:prstGeom prst="rect">
            <a:avLst/>
          </a:prstGeom>
        </p:spPr>
      </p:pic>
      <p:pic>
        <p:nvPicPr>
          <p:cNvPr id="5" name="Imagem 4">
            <a:extLst>
              <a:ext uri="{FF2B5EF4-FFF2-40B4-BE49-F238E27FC236}">
                <a16:creationId xmlns:a16="http://schemas.microsoft.com/office/drawing/2014/main" id="{E4E6226E-EFE0-296F-DF4B-9250A885AC87}"/>
              </a:ext>
            </a:extLst>
          </p:cNvPr>
          <p:cNvPicPr>
            <a:picLocks noChangeAspect="1"/>
          </p:cNvPicPr>
          <p:nvPr/>
        </p:nvPicPr>
        <p:blipFill>
          <a:blip r:embed="rId4"/>
          <a:stretch>
            <a:fillRect/>
          </a:stretch>
        </p:blipFill>
        <p:spPr>
          <a:xfrm>
            <a:off x="9601200" y="4782981"/>
            <a:ext cx="2142700" cy="1376034"/>
          </a:xfrm>
          <a:prstGeom prst="rect">
            <a:avLst/>
          </a:prstGeom>
        </p:spPr>
      </p:pic>
    </p:spTree>
    <p:extLst>
      <p:ext uri="{BB962C8B-B14F-4D97-AF65-F5344CB8AC3E}">
        <p14:creationId xmlns:p14="http://schemas.microsoft.com/office/powerpoint/2010/main" val="9494459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2E681-3185-5AAB-E73E-D03FBE290253}"/>
              </a:ext>
            </a:extLst>
          </p:cNvPr>
          <p:cNvSpPr>
            <a:spLocks noGrp="1"/>
          </p:cNvSpPr>
          <p:nvPr>
            <p:ph type="title"/>
          </p:nvPr>
        </p:nvSpPr>
        <p:spPr>
          <a:xfrm>
            <a:off x="4889500" y="288925"/>
            <a:ext cx="2743200" cy="1325563"/>
          </a:xfrm>
        </p:spPr>
        <p:txBody>
          <a:bodyPr/>
          <a:lstStyle/>
          <a:p>
            <a:r>
              <a:rPr lang="pt-BR" dirty="0" err="1">
                <a:solidFill>
                  <a:srgbClr val="FF0000"/>
                </a:solidFill>
                <a:latin typeface="Algerian" panose="04020705040A02060702" pitchFamily="82" charset="0"/>
              </a:rPr>
              <a:t>Theory</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19923E2D-4367-14CB-C871-AEDCCAA085DB}"/>
              </a:ext>
            </a:extLst>
          </p:cNvPr>
          <p:cNvSpPr>
            <a:spLocks noGrp="1"/>
          </p:cNvSpPr>
          <p:nvPr>
            <p:ph idx="1"/>
          </p:nvPr>
        </p:nvSpPr>
        <p:spPr>
          <a:xfrm>
            <a:off x="381000" y="1614488"/>
            <a:ext cx="10972800" cy="5083175"/>
          </a:xfrm>
        </p:spPr>
        <p:txBody>
          <a:bodyPr>
            <a:normAutofit/>
          </a:bodyPr>
          <a:lstStyle/>
          <a:p>
            <a:r>
              <a:rPr lang="pt-BR" dirty="0" err="1">
                <a:solidFill>
                  <a:srgbClr val="7030A0"/>
                </a:solidFill>
              </a:rPr>
              <a:t>Structure</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Dark</a:t>
            </a:r>
            <a:r>
              <a:rPr lang="pt-BR" dirty="0">
                <a:solidFill>
                  <a:srgbClr val="7030A0"/>
                </a:solidFill>
              </a:rPr>
              <a:t> Sector </a:t>
            </a:r>
          </a:p>
          <a:p>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p>
          <a:p>
            <a:r>
              <a:rPr lang="pt-BR" dirty="0">
                <a:solidFill>
                  <a:srgbClr val="7030A0"/>
                </a:solidFill>
              </a:rPr>
              <a:t>DE/DM </a:t>
            </a:r>
            <a:r>
              <a:rPr lang="pt-BR" dirty="0" err="1">
                <a:solidFill>
                  <a:srgbClr val="7030A0"/>
                </a:solidFill>
              </a:rPr>
              <a:t>interactions</a:t>
            </a:r>
            <a:endParaRPr lang="pt-BR" dirty="0">
              <a:solidFill>
                <a:srgbClr val="7030A0"/>
              </a:solidFill>
            </a:endParaRPr>
          </a:p>
          <a:p>
            <a:r>
              <a:rPr lang="pt-BR" dirty="0">
                <a:solidFill>
                  <a:srgbClr val="7030A0"/>
                </a:solidFill>
              </a:rPr>
              <a:t>Models </a:t>
            </a:r>
            <a:r>
              <a:rPr lang="pt-BR" dirty="0" err="1">
                <a:solidFill>
                  <a:srgbClr val="7030A0"/>
                </a:solidFill>
              </a:rPr>
              <a:t>of</a:t>
            </a:r>
            <a:r>
              <a:rPr lang="pt-BR" dirty="0">
                <a:solidFill>
                  <a:srgbClr val="7030A0"/>
                </a:solidFill>
              </a:rPr>
              <a:t> DM/DE</a:t>
            </a:r>
          </a:p>
          <a:p>
            <a:r>
              <a:rPr lang="pt-BR" dirty="0" err="1">
                <a:solidFill>
                  <a:srgbClr val="7030A0"/>
                </a:solidFill>
              </a:rPr>
              <a:t>FRB´s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a:t>
            </a:r>
            <a:r>
              <a:rPr lang="pt-BR" dirty="0" err="1">
                <a:solidFill>
                  <a:srgbClr val="7030A0"/>
                </a:solidFill>
              </a:rPr>
              <a:t>consequences</a:t>
            </a:r>
            <a:endParaRPr lang="pt-BR" dirty="0">
              <a:solidFill>
                <a:srgbClr val="7030A0"/>
              </a:solidFill>
            </a:endParaRPr>
          </a:p>
          <a:p>
            <a:r>
              <a:rPr lang="pt-BR" dirty="0">
                <a:solidFill>
                  <a:srgbClr val="7030A0"/>
                </a:solidFill>
              </a:rPr>
              <a:t>Mass </a:t>
            </a:r>
            <a:r>
              <a:rPr lang="pt-BR" dirty="0" err="1">
                <a:solidFill>
                  <a:srgbClr val="7030A0"/>
                </a:solidFill>
              </a:rPr>
              <a:t>distribution</a:t>
            </a:r>
            <a:endParaRPr lang="pt-BR" dirty="0">
              <a:solidFill>
                <a:srgbClr val="7030A0"/>
              </a:solidFill>
            </a:endParaRPr>
          </a:p>
          <a:p>
            <a:r>
              <a:rPr lang="pt-BR" dirty="0" err="1">
                <a:solidFill>
                  <a:srgbClr val="7030A0"/>
                </a:solidFill>
              </a:rPr>
              <a:t>Pulsars</a:t>
            </a:r>
            <a:endParaRPr lang="pt-BR" dirty="0">
              <a:solidFill>
                <a:srgbClr val="7030A0"/>
              </a:solidFill>
            </a:endParaRPr>
          </a:p>
          <a:p>
            <a:r>
              <a:rPr lang="pt-BR" dirty="0" err="1">
                <a:solidFill>
                  <a:srgbClr val="7030A0"/>
                </a:solidFill>
              </a:rPr>
              <a:t>Flaring</a:t>
            </a:r>
            <a:r>
              <a:rPr lang="pt-BR" dirty="0">
                <a:solidFill>
                  <a:srgbClr val="7030A0"/>
                </a:solidFill>
              </a:rPr>
              <a:t> stars</a:t>
            </a:r>
          </a:p>
          <a:p>
            <a:r>
              <a:rPr lang="pt-BR" dirty="0" err="1">
                <a:solidFill>
                  <a:srgbClr val="7030A0"/>
                </a:solidFill>
              </a:rPr>
              <a:t>Astrophysical</a:t>
            </a:r>
            <a:r>
              <a:rPr lang="pt-BR" dirty="0">
                <a:solidFill>
                  <a:srgbClr val="7030A0"/>
                </a:solidFill>
              </a:rPr>
              <a:t> </a:t>
            </a:r>
            <a:r>
              <a:rPr lang="pt-BR" dirty="0" err="1">
                <a:solidFill>
                  <a:srgbClr val="7030A0"/>
                </a:solidFill>
              </a:rPr>
              <a:t>signs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consequences</a:t>
            </a:r>
            <a:endParaRPr lang="pt-BR" dirty="0">
              <a:solidFill>
                <a:srgbClr val="7030A0"/>
              </a:solidFill>
            </a:endParaRPr>
          </a:p>
          <a:p>
            <a:r>
              <a:rPr lang="pt-BR" dirty="0">
                <a:solidFill>
                  <a:srgbClr val="7030A0"/>
                </a:solidFill>
              </a:rPr>
              <a:t>..............................</a:t>
            </a:r>
          </a:p>
          <a:p>
            <a:endParaRPr lang="pt-BR" dirty="0"/>
          </a:p>
        </p:txBody>
      </p:sp>
    </p:spTree>
    <p:extLst>
      <p:ext uri="{BB962C8B-B14F-4D97-AF65-F5344CB8AC3E}">
        <p14:creationId xmlns:p14="http://schemas.microsoft.com/office/powerpoint/2010/main" val="2170404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30B8-79E0-16E4-C1F7-E9345EDB0FF3}"/>
              </a:ext>
            </a:extLst>
          </p:cNvPr>
          <p:cNvSpPr>
            <a:spLocks noGrp="1"/>
          </p:cNvSpPr>
          <p:nvPr>
            <p:ph type="title"/>
          </p:nvPr>
        </p:nvSpPr>
        <p:spPr>
          <a:xfrm>
            <a:off x="6979313" y="1396290"/>
            <a:ext cx="4962855" cy="1265024"/>
          </a:xfrm>
        </p:spPr>
        <p:txBody>
          <a:bodyPr vert="horz" lIns="91440" tIns="45720" rIns="91440" bIns="45720" rtlCol="0" anchor="ctr">
            <a:noAutofit/>
          </a:bodyPr>
          <a:lstStyle/>
          <a:p>
            <a:r>
              <a:rPr lang="en-US" sz="5400" kern="1200" dirty="0">
                <a:solidFill>
                  <a:srgbClr val="00B050"/>
                </a:solidFill>
                <a:latin typeface="Algerian" panose="04020705040A02060702" pitchFamily="82" charset="0"/>
              </a:rPr>
              <a:t>Construction</a:t>
            </a:r>
          </a:p>
        </p:txBody>
      </p:sp>
      <p:sp>
        <p:nvSpPr>
          <p:cNvPr id="16" name="Freeform: Shape 15">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descr="Carro estacionado em chão de terra&#10;&#10;Descrição gerada automaticamente">
            <a:extLst>
              <a:ext uri="{FF2B5EF4-FFF2-40B4-BE49-F238E27FC236}">
                <a16:creationId xmlns:a16="http://schemas.microsoft.com/office/drawing/2014/main" id="{8BB5F2E1-AED9-1B04-79B7-D46449D7AAAC}"/>
              </a:ext>
            </a:extLst>
          </p:cNvPr>
          <p:cNvPicPr>
            <a:picLocks noChangeAspect="1"/>
          </p:cNvPicPr>
          <p:nvPr/>
        </p:nvPicPr>
        <p:blipFill rotWithShape="1">
          <a:blip r:embed="rId2">
            <a:extLst>
              <a:ext uri="{28A0092B-C50C-407E-A947-70E740481C1C}">
                <a14:useLocalDpi xmlns:a14="http://schemas.microsoft.com/office/drawing/2010/main" val="0"/>
              </a:ext>
            </a:extLst>
          </a:blip>
          <a:srcRect t="17613" b="37387"/>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20" name="Freeform: Shape 19">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m 8" descr="Caminho de terra do lado de uma rocha&#10;&#10;Descrição gerada automaticamente">
            <a:extLst>
              <a:ext uri="{FF2B5EF4-FFF2-40B4-BE49-F238E27FC236}">
                <a16:creationId xmlns:a16="http://schemas.microsoft.com/office/drawing/2014/main" id="{8CFD0EC7-8170-A043-A518-386B3CD939D3}"/>
              </a:ext>
            </a:extLst>
          </p:cNvPr>
          <p:cNvPicPr>
            <a:picLocks noChangeAspect="1"/>
          </p:cNvPicPr>
          <p:nvPr/>
        </p:nvPicPr>
        <p:blipFill rotWithShape="1">
          <a:blip r:embed="rId3">
            <a:extLst>
              <a:ext uri="{28A0092B-C50C-407E-A947-70E740481C1C}">
                <a14:useLocalDpi xmlns:a14="http://schemas.microsoft.com/office/drawing/2010/main" val="0"/>
              </a:ext>
            </a:extLst>
          </a:blip>
          <a:srcRect t="26303" r="2" b="25198"/>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Imagem 4" descr="Caminho de terra&#10;&#10;Descrição gerada automaticamente">
            <a:extLst>
              <a:ext uri="{FF2B5EF4-FFF2-40B4-BE49-F238E27FC236}">
                <a16:creationId xmlns:a16="http://schemas.microsoft.com/office/drawing/2014/main" id="{CC38B6BB-F415-035C-B577-3F9457734FA1}"/>
              </a:ext>
            </a:extLst>
          </p:cNvPr>
          <p:cNvPicPr>
            <a:picLocks noChangeAspect="1"/>
          </p:cNvPicPr>
          <p:nvPr/>
        </p:nvPicPr>
        <p:blipFill rotWithShape="1">
          <a:blip r:embed="rId4">
            <a:extLst>
              <a:ext uri="{28A0092B-C50C-407E-A947-70E740481C1C}">
                <a14:useLocalDpi xmlns:a14="http://schemas.microsoft.com/office/drawing/2010/main" val="0"/>
              </a:ext>
            </a:extLst>
          </a:blip>
          <a:srcRect r="11767"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1" name="Imagem 10" descr="Uma imagem contendo grama, natureza, campo, vaca&#10;&#10;Descrição gerada automaticamente">
            <a:extLst>
              <a:ext uri="{FF2B5EF4-FFF2-40B4-BE49-F238E27FC236}">
                <a16:creationId xmlns:a16="http://schemas.microsoft.com/office/drawing/2014/main" id="{97303CAD-D3CA-8304-85CA-54C855ADB7EE}"/>
              </a:ext>
            </a:extLst>
          </p:cNvPr>
          <p:cNvPicPr>
            <a:picLocks noChangeAspect="1"/>
          </p:cNvPicPr>
          <p:nvPr/>
        </p:nvPicPr>
        <p:blipFill rotWithShape="1">
          <a:blip r:embed="rId5">
            <a:extLst>
              <a:ext uri="{28A0092B-C50C-407E-A947-70E740481C1C}">
                <a14:useLocalDpi xmlns:a14="http://schemas.microsoft.com/office/drawing/2010/main" val="0"/>
              </a:ext>
            </a:extLst>
          </a:blip>
          <a:srcRect l="12488" r="22880"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ço Reservado para Texto 2">
            <a:extLst>
              <a:ext uri="{FF2B5EF4-FFF2-40B4-BE49-F238E27FC236}">
                <a16:creationId xmlns:a16="http://schemas.microsoft.com/office/drawing/2014/main" id="{D5CE0CD6-30DA-B9AE-932C-1EBEA2C16E8F}"/>
              </a:ext>
            </a:extLst>
          </p:cNvPr>
          <p:cNvSpPr>
            <a:spLocks noGrp="1"/>
          </p:cNvSpPr>
          <p:nvPr>
            <p:ph type="body" idx="1"/>
          </p:nvPr>
        </p:nvSpPr>
        <p:spPr>
          <a:xfrm>
            <a:off x="6392037" y="4585648"/>
            <a:ext cx="4962856" cy="1596788"/>
          </a:xfrm>
        </p:spPr>
        <p:txBody>
          <a:bodyPr vert="horz" lIns="91440" tIns="45720" rIns="91440" bIns="45720" rtlCol="0" anchor="t">
            <a:normAutofit/>
          </a:bodyPr>
          <a:lstStyle/>
          <a:p>
            <a:r>
              <a:rPr lang="en-US" sz="3600" dirty="0">
                <a:solidFill>
                  <a:srgbClr val="FF0000"/>
                </a:solidFill>
              </a:rPr>
              <a:t>Ongoing construction operations</a:t>
            </a:r>
          </a:p>
        </p:txBody>
      </p:sp>
    </p:spTree>
    <p:extLst>
      <p:ext uri="{BB962C8B-B14F-4D97-AF65-F5344CB8AC3E}">
        <p14:creationId xmlns:p14="http://schemas.microsoft.com/office/powerpoint/2010/main" val="826351265"/>
      </p:ext>
    </p:extLst>
  </p:cSld>
  <p:clrMapOvr>
    <a:overrideClrMapping bg1="dk1" tx1="lt1" bg2="dk2" tx2="lt2" accent1="accent1" accent2="accent2" accent3="accent3" accent4="accent4" accent5="accent5" accent6="accent6" hlink="hlink" folHlink="folHlink"/>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1663700" y="288925"/>
            <a:ext cx="9486900" cy="1325563"/>
          </a:xfrm>
        </p:spPr>
        <p:txBody>
          <a:bodyPr>
            <a:normAutofit/>
          </a:bodyPr>
          <a:lstStyle/>
          <a:p>
            <a:r>
              <a:rPr lang="pt-BR" sz="5400" dirty="0" err="1">
                <a:solidFill>
                  <a:srgbClr val="FF0000"/>
                </a:solidFill>
                <a:latin typeface="Algerian" panose="04020705040A02060702" pitchFamily="82" charset="0"/>
              </a:rPr>
              <a:t>Outreach</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and</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education</a:t>
            </a:r>
            <a:endParaRPr lang="pt-BR" sz="5400"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p:txBody>
          <a:bodyPr/>
          <a:lstStyle/>
          <a:p>
            <a:endParaRPr lang="pt-BR" dirty="0"/>
          </a:p>
        </p:txBody>
      </p:sp>
      <p:pic>
        <p:nvPicPr>
          <p:cNvPr id="5" name="Imagem 4" descr="Grupo de pessoas posando para foto em frente a parede azul&#10;&#10;Descrição gerada automaticamente">
            <a:extLst>
              <a:ext uri="{FF2B5EF4-FFF2-40B4-BE49-F238E27FC236}">
                <a16:creationId xmlns:a16="http://schemas.microsoft.com/office/drawing/2014/main" id="{94DE9433-F4E8-F42E-D3BC-C38FC295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97706"/>
            <a:ext cx="3721100" cy="3721100"/>
          </a:xfrm>
          <a:prstGeom prst="rect">
            <a:avLst/>
          </a:prstGeom>
        </p:spPr>
      </p:pic>
      <p:pic>
        <p:nvPicPr>
          <p:cNvPr id="7" name="Imagem 6" descr="Uma imagem contendo ao ar livre, jovem, pequeno, menino&#10;&#10;Descrição gerada automaticamente">
            <a:extLst>
              <a:ext uri="{FF2B5EF4-FFF2-40B4-BE49-F238E27FC236}">
                <a16:creationId xmlns:a16="http://schemas.microsoft.com/office/drawing/2014/main" id="{844B2671-6418-E102-3DA9-12A69BA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365" y="1825625"/>
            <a:ext cx="2503170" cy="4532903"/>
          </a:xfrm>
          <a:prstGeom prst="rect">
            <a:avLst/>
          </a:prstGeom>
        </p:spPr>
      </p:pic>
      <p:pic>
        <p:nvPicPr>
          <p:cNvPr id="9" name="Imagem 8" descr="Casa de madeira com água ao fundo&#10;&#10;Descrição gerada automaticamente com confiança média">
            <a:extLst>
              <a:ext uri="{FF2B5EF4-FFF2-40B4-BE49-F238E27FC236}">
                <a16:creationId xmlns:a16="http://schemas.microsoft.com/office/drawing/2014/main" id="{F6170545-515C-4735-E3EC-BC84680F2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600" y="1782587"/>
            <a:ext cx="2447628" cy="4351338"/>
          </a:xfrm>
          <a:prstGeom prst="rect">
            <a:avLst/>
          </a:prstGeom>
        </p:spPr>
      </p:pic>
    </p:spTree>
    <p:extLst>
      <p:ext uri="{BB962C8B-B14F-4D97-AF65-F5344CB8AC3E}">
        <p14:creationId xmlns:p14="http://schemas.microsoft.com/office/powerpoint/2010/main" val="410290806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59617" y="402086"/>
            <a:ext cx="5404514" cy="1897039"/>
          </a:xfrm>
        </p:spPr>
        <p:txBody>
          <a:bodyPr vert="horz" lIns="91440" tIns="45720" rIns="91440" bIns="45720" rtlCol="0" anchor="b">
            <a:normAutofit/>
          </a:bodyPr>
          <a:lstStyle/>
          <a:p>
            <a:r>
              <a:rPr lang="en-US" sz="5400" dirty="0">
                <a:solidFill>
                  <a:srgbClr val="FF0000"/>
                </a:solidFill>
                <a:latin typeface="Algerian" panose="04020705040A02060702" pitchFamily="82" charset="0"/>
              </a:rPr>
              <a:t>Outreach and education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a:xfrm>
            <a:off x="255645" y="4001122"/>
            <a:ext cx="4243589" cy="1115508"/>
          </a:xfrm>
        </p:spPr>
        <p:txBody>
          <a:bodyPr vert="horz" lIns="91440" tIns="45720" rIns="91440" bIns="45720" rtlCol="0">
            <a:normAutofit/>
          </a:bodyPr>
          <a:lstStyle/>
          <a:p>
            <a:r>
              <a:rPr lang="en-US" sz="2200" dirty="0">
                <a:solidFill>
                  <a:schemeClr val="accent6">
                    <a:lumMod val="50000"/>
                  </a:schemeClr>
                </a:solidFill>
              </a:rPr>
              <a:t>Work with local population and support from local Secretary of education from the Paraiba State</a:t>
            </a:r>
          </a:p>
        </p:txBody>
      </p:sp>
      <p:pic>
        <p:nvPicPr>
          <p:cNvPr id="6" name="Imagem 5" descr="Interface gráfica do usuário&#10;&#10;Descrição gerada automaticamente">
            <a:extLst>
              <a:ext uri="{FF2B5EF4-FFF2-40B4-BE49-F238E27FC236}">
                <a16:creationId xmlns:a16="http://schemas.microsoft.com/office/drawing/2014/main" id="{8695B706-ABE7-2F2E-EF5E-64B0F3814F38}"/>
              </a:ext>
            </a:extLst>
          </p:cNvPr>
          <p:cNvPicPr>
            <a:picLocks noChangeAspect="1"/>
          </p:cNvPicPr>
          <p:nvPr/>
        </p:nvPicPr>
        <p:blipFill rotWithShape="1">
          <a:blip r:embed="rId2">
            <a:extLst>
              <a:ext uri="{28A0092B-C50C-407E-A947-70E740481C1C}">
                <a14:useLocalDpi xmlns:a14="http://schemas.microsoft.com/office/drawing/2010/main" val="0"/>
              </a:ext>
            </a:extLst>
          </a:blip>
          <a:srcRect l="19063" r="124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460923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43" y="131901"/>
            <a:ext cx="5964694" cy="664602"/>
          </a:xfrm>
        </p:spPr>
        <p:txBody>
          <a:bodyPr>
            <a:normAutofit fontScale="90000"/>
          </a:bodyPr>
          <a:lstStyle/>
          <a:p>
            <a:r>
              <a:rPr lang="pt-BR" sz="4000" dirty="0">
                <a:solidFill>
                  <a:srgbClr val="FF0000"/>
                </a:solidFill>
                <a:latin typeface="Algerian" panose="04020705040A02060702" pitchFamily="82" charset="0"/>
              </a:rPr>
              <a:t>BINGO High </a:t>
            </a:r>
            <a:r>
              <a:rPr lang="pt-BR" sz="4000" dirty="0" err="1">
                <a:solidFill>
                  <a:srgbClr val="FF0000"/>
                </a:solidFill>
                <a:latin typeface="Algerian" panose="04020705040A02060702" pitchFamily="82" charset="0"/>
              </a:rPr>
              <a:t>Resolution</a:t>
            </a:r>
            <a:br>
              <a:rPr lang="pt-BR" sz="4000" dirty="0">
                <a:solidFill>
                  <a:srgbClr val="FF0000"/>
                </a:solidFill>
                <a:latin typeface="Algerian" panose="04020705040A02060702" pitchFamily="82" charset="0"/>
              </a:rPr>
            </a:b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abdus</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project</a:t>
            </a:r>
            <a:endParaRPr lang="en-GB" sz="4000" dirty="0"/>
          </a:p>
        </p:txBody>
      </p:sp>
      <p:pic>
        <p:nvPicPr>
          <p:cNvPr id="245762" name="Picture 2" descr="http://www.haystack.mit.edu/ast/science/epoch/pictures/reionexpl.jpg"/>
          <p:cNvPicPr>
            <a:picLocks noChangeAspect="1" noChangeArrowheads="1"/>
          </p:cNvPicPr>
          <p:nvPr/>
        </p:nvPicPr>
        <p:blipFill>
          <a:blip r:embed="rId2" cstate="print"/>
          <a:srcRect l="22146" t="9843" r="29528" b="3937"/>
          <a:stretch>
            <a:fillRect/>
          </a:stretch>
        </p:blipFill>
        <p:spPr bwMode="auto">
          <a:xfrm>
            <a:off x="1703513" y="1340768"/>
            <a:ext cx="2339445" cy="5217560"/>
          </a:xfrm>
          <a:prstGeom prst="rect">
            <a:avLst/>
          </a:prstGeom>
          <a:noFill/>
        </p:spPr>
      </p:pic>
      <p:pic>
        <p:nvPicPr>
          <p:cNvPr id="5" name="Picture 3" descr="h21b"/>
          <p:cNvPicPr>
            <a:picLocks noChangeAspect="1" noChangeArrowheads="1"/>
          </p:cNvPicPr>
          <p:nvPr/>
        </p:nvPicPr>
        <p:blipFill>
          <a:blip r:embed="rId3" cstate="print"/>
          <a:srcRect/>
          <a:stretch>
            <a:fillRect/>
          </a:stretch>
        </p:blipFill>
        <p:spPr>
          <a:xfrm>
            <a:off x="6953256" y="373606"/>
            <a:ext cx="3312368" cy="1698072"/>
          </a:xfrm>
          <a:prstGeom prst="rect">
            <a:avLst/>
          </a:prstGeom>
          <a:solidFill>
            <a:schemeClr val="accent1"/>
          </a:solidFill>
          <a:ln/>
        </p:spPr>
      </p:pic>
      <p:sp>
        <p:nvSpPr>
          <p:cNvPr id="8" name="Rectangle 7"/>
          <p:cNvSpPr/>
          <p:nvPr/>
        </p:nvSpPr>
        <p:spPr>
          <a:xfrm>
            <a:off x="1703512" y="3861048"/>
            <a:ext cx="2304256" cy="192540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cxnSpLocks/>
            <a:stCxn id="8" idx="3"/>
            <a:endCxn id="23" idx="1"/>
          </p:cNvCxnSpPr>
          <p:nvPr/>
        </p:nvCxnSpPr>
        <p:spPr>
          <a:xfrm flipV="1">
            <a:off x="4007769" y="3705087"/>
            <a:ext cx="2949041" cy="111866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1097" y="1248034"/>
            <a:ext cx="2786082" cy="1754326"/>
          </a:xfrm>
          <a:prstGeom prst="rect">
            <a:avLst/>
          </a:prstGeom>
          <a:noFill/>
        </p:spPr>
        <p:txBody>
          <a:bodyPr wrap="square" rtlCol="0">
            <a:spAutoFit/>
          </a:bodyPr>
          <a:lstStyle/>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450 – 1450 MHz</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 (z ~ 0 – 2.1)</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 MHz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1.2 deg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T system 40K</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Station 4500 m</a:t>
            </a:r>
            <a:r>
              <a:rPr lang="en-US" b="1" baseline="30000" dirty="0">
                <a:solidFill>
                  <a:srgbClr val="7030A0"/>
                </a:solidFill>
                <a:effectLst>
                  <a:outerShdw blurRad="38100" dist="38100" dir="2700000" algn="tl">
                    <a:srgbClr val="000000"/>
                  </a:outerShdw>
                </a:effectLst>
                <a:latin typeface="Tahoma" pitchFamily="34" charset="0"/>
              </a:rPr>
              <a:t>2</a:t>
            </a:r>
            <a:endParaRPr lang="en-GB" dirty="0">
              <a:solidFill>
                <a:srgbClr val="7030A0"/>
              </a:solidFill>
            </a:endParaRPr>
          </a:p>
        </p:txBody>
      </p:sp>
      <p:sp>
        <p:nvSpPr>
          <p:cNvPr id="21" name="Rounded Rectangle 20"/>
          <p:cNvSpPr/>
          <p:nvPr/>
        </p:nvSpPr>
        <p:spPr>
          <a:xfrm>
            <a:off x="6384032" y="5301208"/>
            <a:ext cx="4032448" cy="12961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oogle Shape;530;p28"/>
          <p:cNvPicPr preferRelativeResize="0"/>
          <p:nvPr/>
        </p:nvPicPr>
        <p:blipFill rotWithShape="1">
          <a:blip r:embed="rId4">
            <a:alphaModFix/>
          </a:blip>
          <a:srcRect/>
          <a:stretch/>
        </p:blipFill>
        <p:spPr>
          <a:xfrm>
            <a:off x="6956809" y="2234269"/>
            <a:ext cx="3500462" cy="2941636"/>
          </a:xfrm>
          <a:prstGeom prst="rect">
            <a:avLst/>
          </a:prstGeom>
          <a:noFill/>
          <a:ln>
            <a:noFill/>
          </a:ln>
        </p:spPr>
      </p:pic>
      <p:pic>
        <p:nvPicPr>
          <p:cNvPr id="25" name="Picture 4" descr="BINGO Portal"/>
          <p:cNvPicPr>
            <a:picLocks noChangeAspect="1" noChangeArrowheads="1"/>
          </p:cNvPicPr>
          <p:nvPr/>
        </p:nvPicPr>
        <p:blipFill>
          <a:blip r:embed="rId5"/>
          <a:srcRect/>
          <a:stretch>
            <a:fillRect/>
          </a:stretch>
        </p:blipFill>
        <p:spPr bwMode="auto">
          <a:xfrm>
            <a:off x="5572128" y="5857893"/>
            <a:ext cx="952500" cy="838201"/>
          </a:xfrm>
          <a:prstGeom prst="rect">
            <a:avLst/>
          </a:prstGeom>
          <a:noFill/>
        </p:spPr>
      </p:pic>
      <p:sp>
        <p:nvSpPr>
          <p:cNvPr id="26" name="TextBox 25"/>
          <p:cNvSpPr txBox="1"/>
          <p:nvPr/>
        </p:nvSpPr>
        <p:spPr>
          <a:xfrm>
            <a:off x="6633686" y="5301208"/>
            <a:ext cx="4214842" cy="1477328"/>
          </a:xfrm>
          <a:prstGeom prst="rect">
            <a:avLst/>
          </a:prstGeom>
          <a:noFill/>
        </p:spPr>
        <p:txBody>
          <a:bodyPr wrap="square" rtlCol="0">
            <a:spAutoFit/>
          </a:bodyPr>
          <a:lstStyle/>
          <a:p>
            <a:r>
              <a:rPr lang="en-GB" dirty="0">
                <a:solidFill>
                  <a:schemeClr val="bg1"/>
                </a:solidFill>
              </a:rPr>
              <a:t>- What is the nature of dark energy?</a:t>
            </a:r>
          </a:p>
          <a:p>
            <a:r>
              <a:rPr lang="en-GB" dirty="0">
                <a:solidFill>
                  <a:schemeClr val="bg1"/>
                </a:solidFill>
              </a:rPr>
              <a:t>- Can we measure the fluctuations with 21cm radiation</a:t>
            </a:r>
          </a:p>
          <a:p>
            <a:r>
              <a:rPr lang="en-GB" dirty="0">
                <a:solidFill>
                  <a:schemeClr val="bg1"/>
                </a:solidFill>
              </a:rPr>
              <a:t>- Is our model of cosmology correct?</a:t>
            </a:r>
          </a:p>
          <a:p>
            <a:endParaRPr lang="en-GB" dirty="0"/>
          </a:p>
        </p:txBody>
      </p:sp>
      <p:pic>
        <p:nvPicPr>
          <p:cNvPr id="167938" name="Picture 2" descr="The Vivaldi antenna array tile for SKA MFAA, developed in ASTRON, The... |  Download Scientific Diagram"/>
          <p:cNvPicPr>
            <a:picLocks noChangeAspect="1" noChangeArrowheads="1"/>
          </p:cNvPicPr>
          <p:nvPr/>
        </p:nvPicPr>
        <p:blipFill>
          <a:blip r:embed="rId6" cstate="print"/>
          <a:srcRect/>
          <a:stretch>
            <a:fillRect/>
          </a:stretch>
        </p:blipFill>
        <p:spPr bwMode="auto">
          <a:xfrm>
            <a:off x="4569490" y="3560965"/>
            <a:ext cx="1643074" cy="1643075"/>
          </a:xfrm>
          <a:prstGeom prst="rect">
            <a:avLst/>
          </a:prstGeom>
          <a:noFill/>
        </p:spPr>
      </p:pic>
      <p:pic>
        <p:nvPicPr>
          <p:cNvPr id="4" name="Picture 3">
            <a:extLst>
              <a:ext uri="{FF2B5EF4-FFF2-40B4-BE49-F238E27FC236}">
                <a16:creationId xmlns:a16="http://schemas.microsoft.com/office/drawing/2014/main" id="{6A7A9BB5-E693-635B-E389-C66C219A7045}"/>
              </a:ext>
            </a:extLst>
          </p:cNvPr>
          <p:cNvPicPr>
            <a:picLocks noChangeAspect="1"/>
          </p:cNvPicPr>
          <p:nvPr/>
        </p:nvPicPr>
        <p:blipFill>
          <a:blip r:embed="rId7"/>
          <a:stretch>
            <a:fillRect/>
          </a:stretch>
        </p:blipFill>
        <p:spPr>
          <a:xfrm>
            <a:off x="7032105" y="2716280"/>
            <a:ext cx="3270583" cy="1864848"/>
          </a:xfrm>
          <a:prstGeom prst="rect">
            <a:avLst/>
          </a:prstGeom>
        </p:spPr>
      </p:pic>
      <p:pic>
        <p:nvPicPr>
          <p:cNvPr id="9" name="Picture 8">
            <a:extLst>
              <a:ext uri="{FF2B5EF4-FFF2-40B4-BE49-F238E27FC236}">
                <a16:creationId xmlns:a16="http://schemas.microsoft.com/office/drawing/2014/main" id="{25E4FF15-511F-155E-7BEF-9B9135911794}"/>
              </a:ext>
            </a:extLst>
          </p:cNvPr>
          <p:cNvPicPr>
            <a:picLocks noChangeAspect="1"/>
          </p:cNvPicPr>
          <p:nvPr/>
        </p:nvPicPr>
        <p:blipFill>
          <a:blip r:embed="rId8"/>
          <a:stretch>
            <a:fillRect/>
          </a:stretch>
        </p:blipFill>
        <p:spPr>
          <a:xfrm>
            <a:off x="6933011" y="844534"/>
            <a:ext cx="3548061" cy="3851314"/>
          </a:xfrm>
          <a:prstGeom prst="rect">
            <a:avLst/>
          </a:prstGeom>
        </p:spPr>
      </p:pic>
      <p:sp>
        <p:nvSpPr>
          <p:cNvPr id="3" name="Title 1">
            <a:extLst>
              <a:ext uri="{FF2B5EF4-FFF2-40B4-BE49-F238E27FC236}">
                <a16:creationId xmlns:a16="http://schemas.microsoft.com/office/drawing/2014/main" id="{97A3CF45-CD90-07CC-38A1-FD327F86DD7E}"/>
              </a:ext>
            </a:extLst>
          </p:cNvPr>
          <p:cNvSpPr txBox="1">
            <a:spLocks/>
          </p:cNvSpPr>
          <p:nvPr/>
        </p:nvSpPr>
        <p:spPr>
          <a:xfrm>
            <a:off x="0" y="1071546"/>
            <a:ext cx="1752033" cy="81569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i="1" dirty="0">
                <a:solidFill>
                  <a:schemeClr val="accent6">
                    <a:lumMod val="50000"/>
                  </a:schemeClr>
                </a:solidFill>
              </a:rPr>
              <a:t>Filipe Abdalla, Amilcar Queiroz, Elcio Abdalla, Bin Wang</a:t>
            </a:r>
          </a:p>
        </p:txBody>
      </p:sp>
    </p:spTree>
  </p:cSld>
  <p:clrMapOvr>
    <a:masterClrMapping/>
  </p:clrMapOvr>
  <p:transition advTm="183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8" y="214290"/>
            <a:ext cx="2138548" cy="4065610"/>
          </a:xfrm>
        </p:spPr>
        <p:txBody>
          <a:bodyPr/>
          <a:lstStyle/>
          <a:p>
            <a:r>
              <a:rPr lang="en-GB" sz="3600" dirty="0" err="1">
                <a:solidFill>
                  <a:srgbClr val="FF0000"/>
                </a:solidFill>
                <a:latin typeface="Algerian" panose="04020705040A02060702" pitchFamily="82" charset="0"/>
              </a:rPr>
              <a:t>abdus</a:t>
            </a:r>
            <a:r>
              <a:rPr lang="en-GB" sz="3600" dirty="0">
                <a:solidFill>
                  <a:srgbClr val="FF0000"/>
                </a:solidFill>
                <a:latin typeface="Algerian" panose="04020705040A02060702" pitchFamily="82" charset="0"/>
              </a:rPr>
              <a:t> forecasts</a:t>
            </a:r>
          </a:p>
        </p:txBody>
      </p:sp>
      <p:sp>
        <p:nvSpPr>
          <p:cNvPr id="3" name="Content Placeholder 2"/>
          <p:cNvSpPr>
            <a:spLocks noGrp="1"/>
          </p:cNvSpPr>
          <p:nvPr>
            <p:ph idx="1"/>
          </p:nvPr>
        </p:nvSpPr>
        <p:spPr>
          <a:xfrm>
            <a:off x="2309786" y="5191156"/>
            <a:ext cx="7215238" cy="1452554"/>
          </a:xfrm>
        </p:spPr>
        <p:txBody>
          <a:bodyPr>
            <a:normAutofit lnSpcReduction="10000"/>
          </a:bodyPr>
          <a:lstStyle/>
          <a:p>
            <a:r>
              <a:rPr lang="en-GB" sz="2400" dirty="0">
                <a:solidFill>
                  <a:schemeClr val="bg1"/>
                </a:solidFill>
              </a:rPr>
              <a:t>Can be competitive with even the largest surveys such as the Square Kilometre array.</a:t>
            </a:r>
          </a:p>
          <a:p>
            <a:r>
              <a:rPr lang="en-GB" sz="2400" dirty="0">
                <a:solidFill>
                  <a:schemeClr val="bg1"/>
                </a:solidFill>
              </a:rPr>
              <a:t>Can also do other ancillary science extremely well such as finding the elusive FRBs.</a:t>
            </a:r>
          </a:p>
        </p:txBody>
      </p:sp>
      <p:pic>
        <p:nvPicPr>
          <p:cNvPr id="171010" name="Picture 2"/>
          <p:cNvPicPr>
            <a:picLocks noChangeAspect="1" noChangeArrowheads="1"/>
          </p:cNvPicPr>
          <p:nvPr/>
        </p:nvPicPr>
        <p:blipFill>
          <a:blip r:embed="rId2"/>
          <a:srcRect/>
          <a:stretch>
            <a:fillRect/>
          </a:stretch>
        </p:blipFill>
        <p:spPr bwMode="auto">
          <a:xfrm>
            <a:off x="2243577" y="0"/>
            <a:ext cx="10314546" cy="6858000"/>
          </a:xfrm>
          <a:prstGeom prst="rect">
            <a:avLst/>
          </a:prstGeom>
          <a:noFill/>
          <a:ln w="9525">
            <a:noFill/>
            <a:miter lim="800000"/>
            <a:headEnd/>
            <a:tailEnd/>
          </a:ln>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888795" y="2993812"/>
            <a:ext cx="5725355" cy="3622729"/>
          </a:xfrm>
          <a:custGeom>
            <a:avLst/>
            <a:gdLst/>
            <a:ahLst/>
            <a:cxnLst/>
            <a:rect l="l" t="t" r="r" b="b"/>
            <a:pathLst>
              <a:path w="8588033" h="5434094">
                <a:moveTo>
                  <a:pt x="0" y="0"/>
                </a:moveTo>
                <a:lnTo>
                  <a:pt x="8588033" y="0"/>
                </a:lnTo>
                <a:lnTo>
                  <a:pt x="8588033" y="5434094"/>
                </a:lnTo>
                <a:lnTo>
                  <a:pt x="0" y="5434094"/>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Freeform 3"/>
          <p:cNvSpPr/>
          <p:nvPr/>
        </p:nvSpPr>
        <p:spPr>
          <a:xfrm>
            <a:off x="7194425" y="820572"/>
            <a:ext cx="2898195" cy="1816202"/>
          </a:xfrm>
          <a:custGeom>
            <a:avLst/>
            <a:gdLst/>
            <a:ahLst/>
            <a:cxnLst/>
            <a:rect l="l" t="t" r="r" b="b"/>
            <a:pathLst>
              <a:path w="4347292" h="2724303">
                <a:moveTo>
                  <a:pt x="0" y="0"/>
                </a:moveTo>
                <a:lnTo>
                  <a:pt x="4347291" y="0"/>
                </a:lnTo>
                <a:lnTo>
                  <a:pt x="4347291" y="2724303"/>
                </a:lnTo>
                <a:lnTo>
                  <a:pt x="0" y="2724303"/>
                </a:lnTo>
                <a:lnTo>
                  <a:pt x="0" y="0"/>
                </a:lnTo>
                <a:close/>
              </a:path>
            </a:pathLst>
          </a:custGeom>
          <a:blipFill>
            <a:blip r:embed="rId3"/>
            <a:stretch>
              <a:fillRect/>
            </a:stretch>
          </a:blipFill>
        </p:spPr>
        <p:txBody>
          <a:bodyPr/>
          <a:lstStyle/>
          <a:p>
            <a:pPr defTabSz="609630"/>
            <a:endParaRPr lang="en-US" sz="1200">
              <a:solidFill>
                <a:prstClr val="black"/>
              </a:solidFill>
              <a:latin typeface="Calibri"/>
            </a:endParaRPr>
          </a:p>
        </p:txBody>
      </p:sp>
      <p:sp>
        <p:nvSpPr>
          <p:cNvPr id="4" name="Freeform 4"/>
          <p:cNvSpPr/>
          <p:nvPr/>
        </p:nvSpPr>
        <p:spPr>
          <a:xfrm>
            <a:off x="685800" y="2554512"/>
            <a:ext cx="4823565" cy="738900"/>
          </a:xfrm>
          <a:custGeom>
            <a:avLst/>
            <a:gdLst/>
            <a:ahLst/>
            <a:cxnLst/>
            <a:rect l="l" t="t" r="r" b="b"/>
            <a:pathLst>
              <a:path w="7235348" h="1108350">
                <a:moveTo>
                  <a:pt x="0" y="0"/>
                </a:moveTo>
                <a:lnTo>
                  <a:pt x="7235348" y="0"/>
                </a:lnTo>
                <a:lnTo>
                  <a:pt x="7235348" y="1108350"/>
                </a:lnTo>
                <a:lnTo>
                  <a:pt x="0" y="1108350"/>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sp>
        <p:nvSpPr>
          <p:cNvPr id="5" name="TextBox 5"/>
          <p:cNvSpPr txBox="1"/>
          <p:nvPr/>
        </p:nvSpPr>
        <p:spPr>
          <a:xfrm>
            <a:off x="0" y="256448"/>
            <a:ext cx="12192000" cy="512961"/>
          </a:xfrm>
          <a:prstGeom prst="rect">
            <a:avLst/>
          </a:prstGeom>
        </p:spPr>
        <p:txBody>
          <a:bodyPr lIns="0" tIns="0" rIns="0" bIns="0" rtlCol="0" anchor="t">
            <a:spAutoFit/>
          </a:bodyPr>
          <a:lstStyle/>
          <a:p>
            <a:pPr algn="ctr" defTabSz="609630">
              <a:lnSpc>
                <a:spcPts val="4046"/>
              </a:lnSpc>
            </a:pPr>
            <a:r>
              <a:rPr lang="en-US" sz="3400">
                <a:solidFill>
                  <a:srgbClr val="FFFFFF"/>
                </a:solidFill>
                <a:latin typeface="字由点字倔强黑"/>
              </a:rPr>
              <a:t>Searching for FRBs with BINGO.</a:t>
            </a:r>
          </a:p>
        </p:txBody>
      </p:sp>
      <p:sp>
        <p:nvSpPr>
          <p:cNvPr id="6" name="TextBox 6"/>
          <p:cNvSpPr txBox="1"/>
          <p:nvPr/>
        </p:nvSpPr>
        <p:spPr>
          <a:xfrm>
            <a:off x="295587" y="1258412"/>
            <a:ext cx="5052907" cy="4473084"/>
          </a:xfrm>
          <a:prstGeom prst="rect">
            <a:avLst/>
          </a:prstGeom>
        </p:spPr>
        <p:txBody>
          <a:bodyPr lIns="0" tIns="0" rIns="0" bIns="0" rtlCol="0" anchor="t">
            <a:spAutoFit/>
          </a:bodyPr>
          <a:lstStyle/>
          <a:p>
            <a:pPr marL="431825" lvl="1" indent="-215912" defTabSz="609630">
              <a:lnSpc>
                <a:spcPts val="2660"/>
              </a:lnSpc>
              <a:buFont typeface="Arial"/>
              <a:buChar char="•"/>
            </a:pPr>
            <a:r>
              <a:rPr lang="en-US" sz="2000">
                <a:solidFill>
                  <a:srgbClr val="FFFFFF"/>
                </a:solidFill>
                <a:latin typeface="Arimo"/>
              </a:rPr>
              <a:t>The FRB will have an intrinsic flux, which is modelled by our mock catalogue given observed data (Luo et al 2020.)</a:t>
            </a:r>
          </a:p>
          <a:p>
            <a:pPr defTabSz="609630">
              <a:lnSpc>
                <a:spcPts val="2660"/>
              </a:lnSpc>
            </a:pPr>
            <a:endParaRPr lang="en-US" sz="2000">
              <a:solidFill>
                <a:srgbClr val="FFFFFF"/>
              </a:solidFill>
              <a:latin typeface="Arimo"/>
            </a:endParaRPr>
          </a:p>
          <a:p>
            <a:pPr defTabSz="609630">
              <a:lnSpc>
                <a:spcPts val="2660"/>
              </a:lnSpc>
            </a:pPr>
            <a:endParaRPr lang="en-US" sz="2000">
              <a:solidFill>
                <a:srgbClr val="FFFFFF"/>
              </a:solidFill>
              <a:latin typeface="Arimo"/>
            </a:endParaRPr>
          </a:p>
          <a:p>
            <a:pPr defTabSz="609630">
              <a:lnSpc>
                <a:spcPts val="2660"/>
              </a:lnSpc>
            </a:pPr>
            <a:endParaRPr lang="en-US" sz="2000">
              <a:solidFill>
                <a:srgbClr val="FFFFFF"/>
              </a:solidFill>
              <a:latin typeface="Arimo"/>
            </a:endParaRPr>
          </a:p>
          <a:p>
            <a:pPr defTabSz="609630">
              <a:lnSpc>
                <a:spcPts val="2660"/>
              </a:lnSpc>
            </a:pPr>
            <a:endParaRPr lang="en-US" sz="2000">
              <a:solidFill>
                <a:srgbClr val="FFFFFF"/>
              </a:solidFill>
              <a:latin typeface="Arimo"/>
            </a:endParaRPr>
          </a:p>
          <a:p>
            <a:pPr defTabSz="609630">
              <a:lnSpc>
                <a:spcPts val="2660"/>
              </a:lnSpc>
            </a:pPr>
            <a:endParaRPr lang="en-US" sz="2000">
              <a:solidFill>
                <a:srgbClr val="FFFFFF"/>
              </a:solidFill>
              <a:latin typeface="Arimo"/>
            </a:endParaRPr>
          </a:p>
          <a:p>
            <a:pPr marL="431825" lvl="1" indent="-215912" defTabSz="609630">
              <a:lnSpc>
                <a:spcPts val="2660"/>
              </a:lnSpc>
              <a:buFont typeface="Arial"/>
              <a:buChar char="•"/>
            </a:pPr>
            <a:r>
              <a:rPr lang="en-US" sz="2000">
                <a:solidFill>
                  <a:srgbClr val="FFFFFF"/>
                </a:solidFill>
                <a:latin typeface="Arimo"/>
              </a:rPr>
              <a:t>The noise is obtained given telescope and outrigger characteristics.</a:t>
            </a:r>
          </a:p>
          <a:p>
            <a:pPr defTabSz="609630">
              <a:lnSpc>
                <a:spcPts val="2660"/>
              </a:lnSpc>
            </a:pPr>
            <a:endParaRPr lang="en-US" sz="2000">
              <a:solidFill>
                <a:srgbClr val="FFFFFF"/>
              </a:solidFill>
              <a:latin typeface="Arimo"/>
            </a:endParaRPr>
          </a:p>
          <a:p>
            <a:pPr marL="431825" lvl="1" indent="-215912" defTabSz="609630">
              <a:lnSpc>
                <a:spcPts val="2660"/>
              </a:lnSpc>
              <a:buFont typeface="Arial"/>
              <a:buChar char="•"/>
            </a:pPr>
            <a:r>
              <a:rPr lang="en-US" sz="2000">
                <a:solidFill>
                  <a:srgbClr val="FFFFFF"/>
                </a:solidFill>
                <a:latin typeface="Arimo"/>
              </a:rPr>
              <a:t>A mock catalogue is created for the entire sky.</a:t>
            </a:r>
          </a:p>
        </p:txBody>
      </p:sp>
      <p:sp>
        <p:nvSpPr>
          <p:cNvPr id="7" name="TextBox 7"/>
          <p:cNvSpPr txBox="1"/>
          <p:nvPr/>
        </p:nvSpPr>
        <p:spPr>
          <a:xfrm>
            <a:off x="6096001" y="1308854"/>
            <a:ext cx="1240547" cy="784958"/>
          </a:xfrm>
          <a:prstGeom prst="rect">
            <a:avLst/>
          </a:prstGeom>
        </p:spPr>
        <p:txBody>
          <a:bodyPr lIns="0" tIns="0" rIns="0" bIns="0" rtlCol="0" anchor="t">
            <a:spAutoFit/>
          </a:bodyPr>
          <a:lstStyle/>
          <a:p>
            <a:pPr algn="ctr" defTabSz="609630">
              <a:lnSpc>
                <a:spcPts val="2111"/>
              </a:lnSpc>
            </a:pPr>
            <a:r>
              <a:rPr lang="en-US" sz="1519">
                <a:solidFill>
                  <a:srgbClr val="F1DBFF"/>
                </a:solidFill>
                <a:latin typeface="Arimo Bold"/>
              </a:rPr>
              <a:t>Effective maximum redshift</a:t>
            </a:r>
          </a:p>
        </p:txBody>
      </p:sp>
      <p:sp>
        <p:nvSpPr>
          <p:cNvPr id="8" name="TextBox 8"/>
          <p:cNvSpPr txBox="1"/>
          <p:nvPr/>
        </p:nvSpPr>
        <p:spPr>
          <a:xfrm>
            <a:off x="8023249" y="2598674"/>
            <a:ext cx="1240547" cy="246349"/>
          </a:xfrm>
          <a:prstGeom prst="rect">
            <a:avLst/>
          </a:prstGeom>
        </p:spPr>
        <p:txBody>
          <a:bodyPr lIns="0" tIns="0" rIns="0" bIns="0" rtlCol="0" anchor="t">
            <a:spAutoFit/>
          </a:bodyPr>
          <a:lstStyle/>
          <a:p>
            <a:pPr algn="ctr" defTabSz="609630">
              <a:lnSpc>
                <a:spcPts val="2111"/>
              </a:lnSpc>
            </a:pPr>
            <a:r>
              <a:rPr lang="en-US" sz="1519">
                <a:solidFill>
                  <a:srgbClr val="F1DBFF"/>
                </a:solidFill>
                <a:latin typeface="Arimo Bold"/>
              </a:rPr>
              <a:t>S/N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946" y="3711853"/>
            <a:ext cx="9735033" cy="2977345"/>
          </a:xfrm>
          <a:custGeom>
            <a:avLst/>
            <a:gdLst/>
            <a:ahLst/>
            <a:cxnLst/>
            <a:rect l="l" t="t" r="r" b="b"/>
            <a:pathLst>
              <a:path w="14602550" h="4466017">
                <a:moveTo>
                  <a:pt x="0" y="0"/>
                </a:moveTo>
                <a:lnTo>
                  <a:pt x="14602550" y="0"/>
                </a:lnTo>
                <a:lnTo>
                  <a:pt x="14602550" y="4466017"/>
                </a:lnTo>
                <a:lnTo>
                  <a:pt x="0" y="4466017"/>
                </a:lnTo>
                <a:lnTo>
                  <a:pt x="0" y="0"/>
                </a:lnTo>
                <a:close/>
              </a:path>
            </a:pathLst>
          </a:custGeom>
          <a:blipFill>
            <a:blip r:embed="rId2"/>
            <a:stretch>
              <a:fillRect t="-2612" r="-1398" b="-979"/>
            </a:stretch>
          </a:blipFill>
        </p:spPr>
        <p:txBody>
          <a:bodyPr/>
          <a:lstStyle/>
          <a:p>
            <a:pPr defTabSz="609630"/>
            <a:endParaRPr lang="en-US" sz="1200">
              <a:solidFill>
                <a:prstClr val="black"/>
              </a:solidFill>
              <a:latin typeface="Calibri"/>
            </a:endParaRPr>
          </a:p>
        </p:txBody>
      </p:sp>
      <p:sp>
        <p:nvSpPr>
          <p:cNvPr id="3" name="Freeform 3"/>
          <p:cNvSpPr/>
          <p:nvPr/>
        </p:nvSpPr>
        <p:spPr>
          <a:xfrm>
            <a:off x="7338191" y="829725"/>
            <a:ext cx="3311789" cy="2830429"/>
          </a:xfrm>
          <a:custGeom>
            <a:avLst/>
            <a:gdLst/>
            <a:ahLst/>
            <a:cxnLst/>
            <a:rect l="l" t="t" r="r" b="b"/>
            <a:pathLst>
              <a:path w="4967684" h="4245644">
                <a:moveTo>
                  <a:pt x="0" y="0"/>
                </a:moveTo>
                <a:lnTo>
                  <a:pt x="4967683" y="0"/>
                </a:lnTo>
                <a:lnTo>
                  <a:pt x="4967683" y="4245644"/>
                </a:lnTo>
                <a:lnTo>
                  <a:pt x="0" y="4245644"/>
                </a:lnTo>
                <a:lnTo>
                  <a:pt x="0" y="0"/>
                </a:lnTo>
                <a:close/>
              </a:path>
            </a:pathLst>
          </a:custGeom>
          <a:blipFill>
            <a:blip r:embed="rId3"/>
            <a:stretch>
              <a:fillRect l="-1947" t="-2734"/>
            </a:stretch>
          </a:blipFill>
        </p:spPr>
        <p:txBody>
          <a:bodyPr/>
          <a:lstStyle/>
          <a:p>
            <a:pPr defTabSz="609630"/>
            <a:endParaRPr lang="en-US" sz="1200">
              <a:solidFill>
                <a:prstClr val="black"/>
              </a:solidFill>
              <a:latin typeface="Calibri"/>
            </a:endParaRPr>
          </a:p>
        </p:txBody>
      </p:sp>
      <p:sp>
        <p:nvSpPr>
          <p:cNvPr id="4" name="TextBox 4"/>
          <p:cNvSpPr txBox="1"/>
          <p:nvPr/>
        </p:nvSpPr>
        <p:spPr>
          <a:xfrm>
            <a:off x="0" y="256448"/>
            <a:ext cx="12192000" cy="512961"/>
          </a:xfrm>
          <a:prstGeom prst="rect">
            <a:avLst/>
          </a:prstGeom>
        </p:spPr>
        <p:txBody>
          <a:bodyPr lIns="0" tIns="0" rIns="0" bIns="0" rtlCol="0" anchor="t">
            <a:spAutoFit/>
          </a:bodyPr>
          <a:lstStyle/>
          <a:p>
            <a:pPr algn="ctr" defTabSz="609630">
              <a:lnSpc>
                <a:spcPts val="4046"/>
              </a:lnSpc>
            </a:pPr>
            <a:r>
              <a:rPr lang="en-US" sz="3400">
                <a:solidFill>
                  <a:srgbClr val="FFFFFF"/>
                </a:solidFill>
                <a:latin typeface="字由点字倔强黑"/>
              </a:rPr>
              <a:t>Search for FRBs with BINGO main</a:t>
            </a:r>
          </a:p>
        </p:txBody>
      </p:sp>
      <p:sp>
        <p:nvSpPr>
          <p:cNvPr id="5" name="TextBox 5"/>
          <p:cNvSpPr txBox="1"/>
          <p:nvPr/>
        </p:nvSpPr>
        <p:spPr>
          <a:xfrm>
            <a:off x="1724449" y="1717070"/>
            <a:ext cx="5052907" cy="1010598"/>
          </a:xfrm>
          <a:prstGeom prst="rect">
            <a:avLst/>
          </a:prstGeom>
        </p:spPr>
        <p:txBody>
          <a:bodyPr lIns="0" tIns="0" rIns="0" bIns="0" rtlCol="0" anchor="t">
            <a:spAutoFit/>
          </a:bodyPr>
          <a:lstStyle/>
          <a:p>
            <a:pPr defTabSz="609630">
              <a:lnSpc>
                <a:spcPts val="2660"/>
              </a:lnSpc>
            </a:pPr>
            <a:r>
              <a:rPr lang="en-US" sz="2000">
                <a:solidFill>
                  <a:srgbClr val="FFFFFF"/>
                </a:solidFill>
                <a:latin typeface="Arimo"/>
              </a:rPr>
              <a:t>Several </a:t>
            </a:r>
            <a:r>
              <a:rPr lang="en-US" sz="2000">
                <a:solidFill>
                  <a:srgbClr val="A8FFFA"/>
                </a:solidFill>
                <a:latin typeface="Arimo"/>
              </a:rPr>
              <a:t>FRBs</a:t>
            </a:r>
            <a:r>
              <a:rPr lang="en-US" sz="2000">
                <a:solidFill>
                  <a:srgbClr val="FFFFFF"/>
                </a:solidFill>
                <a:latin typeface="Arimo"/>
              </a:rPr>
              <a:t> will be found, </a:t>
            </a:r>
            <a:r>
              <a:rPr lang="en-US" sz="2000">
                <a:solidFill>
                  <a:srgbClr val="FEFE00"/>
                </a:solidFill>
                <a:latin typeface="Arimo"/>
              </a:rPr>
              <a:t>competitive with CHIMES</a:t>
            </a:r>
            <a:r>
              <a:rPr lang="en-US" sz="2000">
                <a:solidFill>
                  <a:srgbClr val="FFFFFF"/>
                </a:solidFill>
                <a:latin typeface="Arimo"/>
              </a:rPr>
              <a:t>, but no localization is possible with the main telescope only.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AD122-5085-E68C-E866-80192EECB2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E083FB-7193-B1B2-A54C-7E24902C3CB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conclusion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4B8561F2-E8F0-1D5A-0252-1EC8F7DF94FD}"/>
              </a:ext>
            </a:extLst>
          </p:cNvPr>
          <p:cNvSpPr>
            <a:spLocks noGrp="1"/>
          </p:cNvSpPr>
          <p:nvPr>
            <p:ph idx="1"/>
          </p:nvPr>
        </p:nvSpPr>
        <p:spPr/>
        <p:txBody>
          <a:bodyPr/>
          <a:lstStyle/>
          <a:p>
            <a:r>
              <a:rPr lang="pt-BR" dirty="0" err="1"/>
              <a:t>Dark</a:t>
            </a:r>
            <a:r>
              <a:rPr lang="pt-BR" dirty="0"/>
              <a:t> Matter </a:t>
            </a:r>
            <a:r>
              <a:rPr lang="pt-BR" dirty="0" err="1"/>
              <a:t>is</a:t>
            </a:r>
            <a:r>
              <a:rPr lang="pt-BR" dirty="0"/>
              <a:t> a reality</a:t>
            </a:r>
          </a:p>
          <a:p>
            <a:r>
              <a:rPr lang="pt-BR" dirty="0"/>
              <a:t>It </a:t>
            </a:r>
            <a:r>
              <a:rPr lang="pt-BR" dirty="0" err="1"/>
              <a:t>roughly</a:t>
            </a:r>
            <a:r>
              <a:rPr lang="pt-BR" dirty="0"/>
              <a:t> </a:t>
            </a:r>
            <a:r>
              <a:rPr lang="pt-BR" dirty="0" err="1"/>
              <a:t>corresponds</a:t>
            </a:r>
            <a:r>
              <a:rPr lang="pt-BR" dirty="0"/>
              <a:t> </a:t>
            </a:r>
            <a:r>
              <a:rPr lang="pt-BR" dirty="0" err="1"/>
              <a:t>to</a:t>
            </a:r>
            <a:r>
              <a:rPr lang="pt-BR" dirty="0"/>
              <a:t> 27% </a:t>
            </a:r>
            <a:r>
              <a:rPr lang="pt-BR" dirty="0" err="1"/>
              <a:t>of</a:t>
            </a:r>
            <a:r>
              <a:rPr lang="pt-BR" dirty="0"/>
              <a:t> </a:t>
            </a:r>
            <a:r>
              <a:rPr lang="pt-BR" dirty="0" err="1"/>
              <a:t>the</a:t>
            </a:r>
            <a:r>
              <a:rPr lang="pt-BR" dirty="0"/>
              <a:t> </a:t>
            </a:r>
            <a:r>
              <a:rPr lang="pt-BR" dirty="0" err="1"/>
              <a:t>energy</a:t>
            </a:r>
            <a:r>
              <a:rPr lang="pt-BR" dirty="0"/>
              <a:t> budget </a:t>
            </a:r>
            <a:r>
              <a:rPr lang="pt-BR" dirty="0" err="1"/>
              <a:t>of</a:t>
            </a:r>
            <a:r>
              <a:rPr lang="pt-BR" dirty="0"/>
              <a:t> </a:t>
            </a:r>
            <a:r>
              <a:rPr lang="pt-BR" dirty="0" err="1"/>
              <a:t>the</a:t>
            </a:r>
            <a:r>
              <a:rPr lang="pt-BR" dirty="0"/>
              <a:t> Universe.</a:t>
            </a:r>
          </a:p>
          <a:p>
            <a:r>
              <a:rPr lang="pt-BR" dirty="0" err="1"/>
              <a:t>Interaction</a:t>
            </a:r>
            <a:r>
              <a:rPr lang="pt-BR" dirty="0"/>
              <a:t> </a:t>
            </a:r>
            <a:r>
              <a:rPr lang="pt-BR" dirty="0" err="1"/>
              <a:t>with</a:t>
            </a:r>
            <a:r>
              <a:rPr lang="pt-BR" dirty="0"/>
              <a:t> </a:t>
            </a:r>
            <a:r>
              <a:rPr lang="pt-BR" dirty="0" err="1"/>
              <a:t>visible</a:t>
            </a:r>
            <a:r>
              <a:rPr lang="pt-BR" dirty="0"/>
              <a:t> </a:t>
            </a:r>
            <a:r>
              <a:rPr lang="pt-BR" dirty="0" err="1"/>
              <a:t>matter</a:t>
            </a:r>
            <a:r>
              <a:rPr lang="pt-BR" dirty="0"/>
              <a:t> </a:t>
            </a:r>
            <a:r>
              <a:rPr lang="pt-BR" dirty="0" err="1"/>
              <a:t>is</a:t>
            </a:r>
            <a:r>
              <a:rPr lang="pt-BR" dirty="0"/>
              <a:t> </a:t>
            </a:r>
            <a:r>
              <a:rPr lang="pt-BR" dirty="0" err="1"/>
              <a:t>either</a:t>
            </a:r>
            <a:r>
              <a:rPr lang="pt-BR" dirty="0"/>
              <a:t> inexistente (</a:t>
            </a:r>
            <a:r>
              <a:rPr lang="pt-BR" dirty="0" err="1"/>
              <a:t>except</a:t>
            </a:r>
            <a:r>
              <a:rPr lang="pt-BR" dirty="0"/>
              <a:t> for </a:t>
            </a:r>
            <a:r>
              <a:rPr lang="pt-BR" dirty="0" err="1"/>
              <a:t>gravity</a:t>
            </a:r>
            <a:r>
              <a:rPr lang="pt-BR" dirty="0"/>
              <a:t>) </a:t>
            </a:r>
            <a:r>
              <a:rPr lang="pt-BR" dirty="0" err="1"/>
              <a:t>or</a:t>
            </a:r>
            <a:r>
              <a:rPr lang="pt-BR" dirty="0"/>
              <a:t> </a:t>
            </a:r>
            <a:r>
              <a:rPr lang="pt-BR" dirty="0" err="1"/>
              <a:t>very</a:t>
            </a:r>
            <a:r>
              <a:rPr lang="pt-BR" dirty="0"/>
              <a:t> </a:t>
            </a:r>
            <a:r>
              <a:rPr lang="pt-BR" dirty="0" err="1"/>
              <a:t>weak</a:t>
            </a:r>
            <a:endParaRPr lang="pt-BR" dirty="0"/>
          </a:p>
          <a:p>
            <a:endParaRPr lang="en-US" dirty="0"/>
          </a:p>
        </p:txBody>
      </p:sp>
    </p:spTree>
    <p:extLst>
      <p:ext uri="{BB962C8B-B14F-4D97-AF65-F5344CB8AC3E}">
        <p14:creationId xmlns:p14="http://schemas.microsoft.com/office/powerpoint/2010/main" val="36479073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49978" y="958331"/>
            <a:ext cx="5511056" cy="2795693"/>
          </a:xfrm>
          <a:custGeom>
            <a:avLst/>
            <a:gdLst/>
            <a:ahLst/>
            <a:cxnLst/>
            <a:rect l="l" t="t" r="r" b="b"/>
            <a:pathLst>
              <a:path w="8266584" h="4193539">
                <a:moveTo>
                  <a:pt x="0" y="0"/>
                </a:moveTo>
                <a:lnTo>
                  <a:pt x="8266584" y="0"/>
                </a:lnTo>
                <a:lnTo>
                  <a:pt x="8266584" y="4193539"/>
                </a:lnTo>
                <a:lnTo>
                  <a:pt x="0" y="4193539"/>
                </a:lnTo>
                <a:lnTo>
                  <a:pt x="0" y="0"/>
                </a:lnTo>
                <a:close/>
              </a:path>
            </a:pathLst>
          </a:custGeom>
          <a:blipFill>
            <a:blip r:embed="rId2"/>
            <a:stretch>
              <a:fillRect b="-103376"/>
            </a:stretch>
          </a:blipFill>
        </p:spPr>
        <p:txBody>
          <a:bodyPr/>
          <a:lstStyle/>
          <a:p>
            <a:pPr defTabSz="609630"/>
            <a:endParaRPr lang="en-US" sz="1200">
              <a:solidFill>
                <a:prstClr val="black"/>
              </a:solidFill>
              <a:latin typeface="Calibri"/>
            </a:endParaRPr>
          </a:p>
        </p:txBody>
      </p:sp>
      <p:sp>
        <p:nvSpPr>
          <p:cNvPr id="3" name="Freeform 3"/>
          <p:cNvSpPr/>
          <p:nvPr/>
        </p:nvSpPr>
        <p:spPr>
          <a:xfrm>
            <a:off x="7681885" y="2038500"/>
            <a:ext cx="2900205" cy="3431046"/>
          </a:xfrm>
          <a:custGeom>
            <a:avLst/>
            <a:gdLst/>
            <a:ahLst/>
            <a:cxnLst/>
            <a:rect l="l" t="t" r="r" b="b"/>
            <a:pathLst>
              <a:path w="4350307" h="5146569">
                <a:moveTo>
                  <a:pt x="0" y="0"/>
                </a:moveTo>
                <a:lnTo>
                  <a:pt x="4350308" y="0"/>
                </a:lnTo>
                <a:lnTo>
                  <a:pt x="4350308" y="5146569"/>
                </a:lnTo>
                <a:lnTo>
                  <a:pt x="0" y="5146569"/>
                </a:lnTo>
                <a:lnTo>
                  <a:pt x="0" y="0"/>
                </a:lnTo>
                <a:close/>
              </a:path>
            </a:pathLst>
          </a:custGeom>
          <a:blipFill>
            <a:blip r:embed="rId3"/>
            <a:stretch>
              <a:fillRect/>
            </a:stretch>
          </a:blipFill>
        </p:spPr>
        <p:txBody>
          <a:bodyPr/>
          <a:lstStyle/>
          <a:p>
            <a:pPr defTabSz="609630"/>
            <a:endParaRPr lang="en-US" sz="1200">
              <a:solidFill>
                <a:prstClr val="black"/>
              </a:solidFill>
              <a:latin typeface="Calibri"/>
            </a:endParaRPr>
          </a:p>
        </p:txBody>
      </p:sp>
      <p:sp>
        <p:nvSpPr>
          <p:cNvPr id="4" name="TextBox 4"/>
          <p:cNvSpPr txBox="1"/>
          <p:nvPr/>
        </p:nvSpPr>
        <p:spPr>
          <a:xfrm>
            <a:off x="0" y="256448"/>
            <a:ext cx="12192000" cy="512961"/>
          </a:xfrm>
          <a:prstGeom prst="rect">
            <a:avLst/>
          </a:prstGeom>
        </p:spPr>
        <p:txBody>
          <a:bodyPr lIns="0" tIns="0" rIns="0" bIns="0" rtlCol="0" anchor="t">
            <a:spAutoFit/>
          </a:bodyPr>
          <a:lstStyle/>
          <a:p>
            <a:pPr algn="ctr" defTabSz="609630">
              <a:lnSpc>
                <a:spcPts val="4046"/>
              </a:lnSpc>
            </a:pPr>
            <a:r>
              <a:rPr lang="en-US" sz="3400">
                <a:solidFill>
                  <a:srgbClr val="FFFFFF"/>
                </a:solidFill>
                <a:latin typeface="字由点字倔强黑"/>
              </a:rPr>
              <a:t>Using outriggers to locate the FRBs</a:t>
            </a:r>
          </a:p>
        </p:txBody>
      </p:sp>
      <p:sp>
        <p:nvSpPr>
          <p:cNvPr id="5" name="Freeform 5"/>
          <p:cNvSpPr/>
          <p:nvPr/>
        </p:nvSpPr>
        <p:spPr>
          <a:xfrm>
            <a:off x="1749978" y="3754024"/>
            <a:ext cx="5511056" cy="2894729"/>
          </a:xfrm>
          <a:custGeom>
            <a:avLst/>
            <a:gdLst/>
            <a:ahLst/>
            <a:cxnLst/>
            <a:rect l="l" t="t" r="r" b="b"/>
            <a:pathLst>
              <a:path w="8266584" h="4342094">
                <a:moveTo>
                  <a:pt x="0" y="0"/>
                </a:moveTo>
                <a:lnTo>
                  <a:pt x="8266584" y="0"/>
                </a:lnTo>
                <a:lnTo>
                  <a:pt x="8266584" y="4342094"/>
                </a:lnTo>
                <a:lnTo>
                  <a:pt x="0" y="4342094"/>
                </a:lnTo>
                <a:lnTo>
                  <a:pt x="0" y="0"/>
                </a:lnTo>
                <a:close/>
              </a:path>
            </a:pathLst>
          </a:custGeom>
          <a:blipFill>
            <a:blip r:embed="rId2"/>
            <a:stretch>
              <a:fillRect l="-155" t="-97031" r="-155"/>
            </a:stretch>
          </a:blipFill>
        </p:spPr>
        <p:txBody>
          <a:bodyPr/>
          <a:lstStyle/>
          <a:p>
            <a:pPr defTabSz="609630"/>
            <a:endParaRPr lang="en-US" sz="1200">
              <a:solidFill>
                <a:prstClr val="black"/>
              </a:solidFill>
              <a:latin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67164" y="1089629"/>
            <a:ext cx="4996493" cy="1774075"/>
            <a:chOff x="0" y="0"/>
            <a:chExt cx="2387348" cy="847662"/>
          </a:xfrm>
        </p:grpSpPr>
        <p:sp>
          <p:nvSpPr>
            <p:cNvPr id="3" name="Freeform 3"/>
            <p:cNvSpPr/>
            <p:nvPr/>
          </p:nvSpPr>
          <p:spPr>
            <a:xfrm>
              <a:off x="0" y="0"/>
              <a:ext cx="2387348" cy="847662"/>
            </a:xfrm>
            <a:custGeom>
              <a:avLst/>
              <a:gdLst/>
              <a:ahLst/>
              <a:cxnLst/>
              <a:rect l="l" t="t" r="r" b="b"/>
              <a:pathLst>
                <a:path w="2387348" h="847662">
                  <a:moveTo>
                    <a:pt x="0" y="0"/>
                  </a:moveTo>
                  <a:lnTo>
                    <a:pt x="2387348" y="0"/>
                  </a:lnTo>
                  <a:lnTo>
                    <a:pt x="2387348" y="847662"/>
                  </a:lnTo>
                  <a:lnTo>
                    <a:pt x="0" y="847662"/>
                  </a:lnTo>
                  <a:close/>
                </a:path>
              </a:pathLst>
            </a:custGeom>
            <a:gradFill rotWithShape="1">
              <a:gsLst>
                <a:gs pos="0">
                  <a:srgbClr val="000000">
                    <a:alpha val="43000"/>
                  </a:srgbClr>
                </a:gs>
                <a:gs pos="100000">
                  <a:srgbClr val="3533CD">
                    <a:alpha val="43000"/>
                  </a:srgbClr>
                </a:gs>
              </a:gsLst>
              <a:lin ang="0"/>
            </a:gradFill>
            <a:ln w="38100" cap="sq">
              <a:solidFill>
                <a:srgbClr val="FEFE00">
                  <a:alpha val="42745"/>
                </a:srgbClr>
              </a:solidFill>
              <a:prstDash val="solid"/>
              <a:miter/>
            </a:ln>
          </p:spPr>
          <p:txBody>
            <a:bodyPr/>
            <a:lstStyle/>
            <a:p>
              <a:pPr defTabSz="609630"/>
              <a:endParaRPr lang="en-US" sz="1200">
                <a:solidFill>
                  <a:prstClr val="black"/>
                </a:solidFill>
                <a:latin typeface="Calibri"/>
              </a:endParaRPr>
            </a:p>
          </p:txBody>
        </p:sp>
        <p:sp>
          <p:nvSpPr>
            <p:cNvPr id="4" name="TextBox 4"/>
            <p:cNvSpPr txBox="1"/>
            <p:nvPr/>
          </p:nvSpPr>
          <p:spPr>
            <a:xfrm>
              <a:off x="0" y="-57150"/>
              <a:ext cx="2387348" cy="904812"/>
            </a:xfrm>
            <a:prstGeom prst="rect">
              <a:avLst/>
            </a:prstGeom>
          </p:spPr>
          <p:txBody>
            <a:bodyPr lIns="33867" tIns="33867" rIns="33867" bIns="33867" rtlCol="0" anchor="ctr"/>
            <a:lstStyle/>
            <a:p>
              <a:pPr algn="ctr" defTabSz="609630">
                <a:lnSpc>
                  <a:spcPts val="2000"/>
                </a:lnSpc>
              </a:pPr>
              <a:endParaRPr sz="1200">
                <a:solidFill>
                  <a:prstClr val="black"/>
                </a:solidFill>
                <a:latin typeface="Calibri"/>
              </a:endParaRPr>
            </a:p>
          </p:txBody>
        </p:sp>
      </p:grpSp>
      <p:sp>
        <p:nvSpPr>
          <p:cNvPr id="5" name="Freeform 5"/>
          <p:cNvSpPr/>
          <p:nvPr/>
        </p:nvSpPr>
        <p:spPr>
          <a:xfrm>
            <a:off x="6096000" y="1222142"/>
            <a:ext cx="2676413" cy="757894"/>
          </a:xfrm>
          <a:custGeom>
            <a:avLst/>
            <a:gdLst/>
            <a:ahLst/>
            <a:cxnLst/>
            <a:rect l="l" t="t" r="r" b="b"/>
            <a:pathLst>
              <a:path w="4014619" h="1136841">
                <a:moveTo>
                  <a:pt x="0" y="0"/>
                </a:moveTo>
                <a:lnTo>
                  <a:pt x="4014619" y="0"/>
                </a:lnTo>
                <a:lnTo>
                  <a:pt x="4014619" y="1136841"/>
                </a:lnTo>
                <a:lnTo>
                  <a:pt x="0" y="1136841"/>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6" name="Freeform 6"/>
          <p:cNvSpPr/>
          <p:nvPr/>
        </p:nvSpPr>
        <p:spPr>
          <a:xfrm>
            <a:off x="6198244" y="2080652"/>
            <a:ext cx="4562103" cy="679341"/>
          </a:xfrm>
          <a:custGeom>
            <a:avLst/>
            <a:gdLst/>
            <a:ahLst/>
            <a:cxnLst/>
            <a:rect l="l" t="t" r="r" b="b"/>
            <a:pathLst>
              <a:path w="6843154" h="1019012">
                <a:moveTo>
                  <a:pt x="0" y="0"/>
                </a:moveTo>
                <a:lnTo>
                  <a:pt x="6843154" y="0"/>
                </a:lnTo>
                <a:lnTo>
                  <a:pt x="6843154" y="1019012"/>
                </a:lnTo>
                <a:lnTo>
                  <a:pt x="0" y="1019012"/>
                </a:lnTo>
                <a:lnTo>
                  <a:pt x="0" y="0"/>
                </a:lnTo>
                <a:close/>
              </a:path>
            </a:pathLst>
          </a:custGeom>
          <a:blipFill>
            <a:blip r:embed="rId3"/>
            <a:stretch>
              <a:fillRect/>
            </a:stretch>
          </a:blipFill>
        </p:spPr>
        <p:txBody>
          <a:bodyPr/>
          <a:lstStyle/>
          <a:p>
            <a:pPr defTabSz="609630"/>
            <a:endParaRPr lang="en-US" sz="1200">
              <a:solidFill>
                <a:prstClr val="black"/>
              </a:solidFill>
              <a:latin typeface="Calibri"/>
            </a:endParaRPr>
          </a:p>
        </p:txBody>
      </p:sp>
      <p:sp>
        <p:nvSpPr>
          <p:cNvPr id="7" name="Freeform 7"/>
          <p:cNvSpPr/>
          <p:nvPr/>
        </p:nvSpPr>
        <p:spPr>
          <a:xfrm>
            <a:off x="4234159" y="2949467"/>
            <a:ext cx="7156107" cy="3741367"/>
          </a:xfrm>
          <a:custGeom>
            <a:avLst/>
            <a:gdLst/>
            <a:ahLst/>
            <a:cxnLst/>
            <a:rect l="l" t="t" r="r" b="b"/>
            <a:pathLst>
              <a:path w="10734160" h="5612050">
                <a:moveTo>
                  <a:pt x="0" y="0"/>
                </a:moveTo>
                <a:lnTo>
                  <a:pt x="10734159" y="0"/>
                </a:lnTo>
                <a:lnTo>
                  <a:pt x="10734159" y="5612051"/>
                </a:lnTo>
                <a:lnTo>
                  <a:pt x="0" y="5612051"/>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sp>
        <p:nvSpPr>
          <p:cNvPr id="8" name="TextBox 8"/>
          <p:cNvSpPr txBox="1"/>
          <p:nvPr/>
        </p:nvSpPr>
        <p:spPr>
          <a:xfrm>
            <a:off x="0" y="269874"/>
            <a:ext cx="12192000" cy="636072"/>
          </a:xfrm>
          <a:prstGeom prst="rect">
            <a:avLst/>
          </a:prstGeom>
        </p:spPr>
        <p:txBody>
          <a:bodyPr lIns="0" tIns="0" rIns="0" bIns="0" rtlCol="0" anchor="t">
            <a:spAutoFit/>
          </a:bodyPr>
          <a:lstStyle/>
          <a:p>
            <a:pPr algn="ctr" defTabSz="609630">
              <a:lnSpc>
                <a:spcPts val="5500"/>
              </a:lnSpc>
              <a:spcBef>
                <a:spcPct val="0"/>
              </a:spcBef>
            </a:pPr>
            <a:r>
              <a:rPr lang="en-US" sz="3666">
                <a:solidFill>
                  <a:srgbClr val="FFFFFF"/>
                </a:solidFill>
                <a:latin typeface="字由点字倔强黑"/>
              </a:rPr>
              <a:t>Cross Correlations</a:t>
            </a:r>
          </a:p>
        </p:txBody>
      </p:sp>
      <p:sp>
        <p:nvSpPr>
          <p:cNvPr id="9" name="TextBox 9"/>
          <p:cNvSpPr txBox="1"/>
          <p:nvPr/>
        </p:nvSpPr>
        <p:spPr>
          <a:xfrm>
            <a:off x="422924" y="1719061"/>
            <a:ext cx="5673076" cy="388889"/>
          </a:xfrm>
          <a:prstGeom prst="rect">
            <a:avLst/>
          </a:prstGeom>
        </p:spPr>
        <p:txBody>
          <a:bodyPr lIns="0" tIns="0" rIns="0" bIns="0" rtlCol="0" anchor="t">
            <a:spAutoFit/>
          </a:bodyPr>
          <a:lstStyle/>
          <a:p>
            <a:pPr marL="457611" lvl="1" indent="-228805" defTabSz="609630">
              <a:lnSpc>
                <a:spcPts val="3434"/>
              </a:lnSpc>
              <a:buFont typeface="Arial"/>
              <a:buChar char="•"/>
            </a:pPr>
            <a:r>
              <a:rPr lang="en-US" sz="2119">
                <a:solidFill>
                  <a:srgbClr val="FFFFFF"/>
                </a:solidFill>
                <a:latin typeface="Arimo"/>
              </a:rPr>
              <a:t>Several stations, signal to noise given by:</a:t>
            </a:r>
          </a:p>
        </p:txBody>
      </p:sp>
      <p:sp>
        <p:nvSpPr>
          <p:cNvPr id="10" name="TextBox 10"/>
          <p:cNvSpPr txBox="1"/>
          <p:nvPr/>
        </p:nvSpPr>
        <p:spPr>
          <a:xfrm>
            <a:off x="364655" y="3846810"/>
            <a:ext cx="3621874" cy="1846852"/>
          </a:xfrm>
          <a:prstGeom prst="rect">
            <a:avLst/>
          </a:prstGeom>
        </p:spPr>
        <p:txBody>
          <a:bodyPr lIns="0" tIns="0" rIns="0" bIns="0" rtlCol="0" anchor="t">
            <a:spAutoFit/>
          </a:bodyPr>
          <a:lstStyle/>
          <a:p>
            <a:pPr marL="499572" lvl="1" indent="-249786" defTabSz="609630">
              <a:lnSpc>
                <a:spcPts val="3748"/>
              </a:lnSpc>
              <a:buFont typeface="Arial"/>
              <a:buChar char="•"/>
            </a:pPr>
            <a:r>
              <a:rPr lang="en-US" sz="2313">
                <a:solidFill>
                  <a:srgbClr val="FFFFFF"/>
                </a:solidFill>
                <a:latin typeface="Arimo"/>
              </a:rPr>
              <a:t>We aim to have </a:t>
            </a:r>
            <a:r>
              <a:rPr lang="en-US" sz="2313">
                <a:solidFill>
                  <a:srgbClr val="A8FFFA"/>
                </a:solidFill>
                <a:latin typeface="Arimo"/>
              </a:rPr>
              <a:t>three stations</a:t>
            </a:r>
            <a:r>
              <a:rPr lang="en-US" sz="2313">
                <a:solidFill>
                  <a:srgbClr val="FFFFFF"/>
                </a:solidFill>
                <a:latin typeface="Arimo"/>
              </a:rPr>
              <a:t> at different locations, to be able to cross correlate them.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414655"/>
            <a:ext cx="12192000" cy="636072"/>
          </a:xfrm>
          <a:prstGeom prst="rect">
            <a:avLst/>
          </a:prstGeom>
        </p:spPr>
        <p:txBody>
          <a:bodyPr lIns="0" tIns="0" rIns="0" bIns="0" rtlCol="0" anchor="t">
            <a:spAutoFit/>
          </a:bodyPr>
          <a:lstStyle/>
          <a:p>
            <a:pPr algn="ctr" defTabSz="609630">
              <a:lnSpc>
                <a:spcPts val="5500"/>
              </a:lnSpc>
              <a:spcBef>
                <a:spcPct val="0"/>
              </a:spcBef>
            </a:pPr>
            <a:r>
              <a:rPr lang="en-US" sz="3666">
                <a:solidFill>
                  <a:srgbClr val="FFFFFF"/>
                </a:solidFill>
                <a:latin typeface="字由点字倔强黑"/>
              </a:rPr>
              <a:t>ABDUS and phased array antennas</a:t>
            </a:r>
          </a:p>
        </p:txBody>
      </p:sp>
      <p:sp>
        <p:nvSpPr>
          <p:cNvPr id="3" name="TextBox 3"/>
          <p:cNvSpPr txBox="1"/>
          <p:nvPr/>
        </p:nvSpPr>
        <p:spPr>
          <a:xfrm>
            <a:off x="677628" y="2133261"/>
            <a:ext cx="10828573" cy="3429978"/>
          </a:xfrm>
          <a:prstGeom prst="rect">
            <a:avLst/>
          </a:prstGeom>
        </p:spPr>
        <p:txBody>
          <a:bodyPr lIns="0" tIns="0" rIns="0" bIns="0" rtlCol="0" anchor="t">
            <a:spAutoFit/>
          </a:bodyPr>
          <a:lstStyle/>
          <a:p>
            <a:pPr marL="400036" lvl="1" indent="-200018" defTabSz="609630">
              <a:lnSpc>
                <a:spcPts val="2686"/>
              </a:lnSpc>
              <a:buFont typeface="Arial"/>
              <a:buChar char="•"/>
            </a:pPr>
            <a:r>
              <a:rPr lang="en-US" sz="1853">
                <a:solidFill>
                  <a:srgbClr val="FFFFFF"/>
                </a:solidFill>
                <a:latin typeface="Arimo"/>
              </a:rPr>
              <a:t>Phased arrays consist of closely distributed antenna elements, allowing synthesis of multiple independent beams.</a:t>
            </a:r>
          </a:p>
          <a:p>
            <a:pPr defTabSz="609630">
              <a:lnSpc>
                <a:spcPts val="2686"/>
              </a:lnSpc>
            </a:pPr>
            <a:endParaRPr lang="en-US" sz="1853">
              <a:solidFill>
                <a:srgbClr val="FFFFFF"/>
              </a:solidFill>
              <a:latin typeface="Arimo"/>
            </a:endParaRPr>
          </a:p>
          <a:p>
            <a:pPr marL="400036" lvl="1" indent="-200018" defTabSz="609630">
              <a:lnSpc>
                <a:spcPts val="2686"/>
              </a:lnSpc>
              <a:buFont typeface="Arial"/>
              <a:buChar char="•"/>
            </a:pPr>
            <a:r>
              <a:rPr lang="en-US" sz="1853">
                <a:solidFill>
                  <a:srgbClr val="FFFFFF"/>
                </a:solidFill>
                <a:latin typeface="Arimo"/>
              </a:rPr>
              <a:t>ABDUS proposes the use of phased arrays to boost BINGO's capabilities.</a:t>
            </a:r>
          </a:p>
          <a:p>
            <a:pPr defTabSz="609630">
              <a:lnSpc>
                <a:spcPts val="2686"/>
              </a:lnSpc>
            </a:pPr>
            <a:endParaRPr lang="en-US" sz="1853">
              <a:solidFill>
                <a:srgbClr val="FFFFFF"/>
              </a:solidFill>
              <a:latin typeface="Arimo"/>
            </a:endParaRPr>
          </a:p>
          <a:p>
            <a:pPr marL="400036" lvl="1" indent="-200018" defTabSz="609630">
              <a:lnSpc>
                <a:spcPts val="2686"/>
              </a:lnSpc>
              <a:buFont typeface="Arial"/>
              <a:buChar char="•"/>
            </a:pPr>
            <a:r>
              <a:rPr lang="en-US" sz="1853">
                <a:solidFill>
                  <a:srgbClr val="FFFFFF"/>
                </a:solidFill>
                <a:latin typeface="Arimo"/>
              </a:rPr>
              <a:t>ABDUS-1 involves associating phased arrays with the BINGO focal plane using Vivaldi antennas and beamformers.</a:t>
            </a:r>
          </a:p>
          <a:p>
            <a:pPr defTabSz="609630">
              <a:lnSpc>
                <a:spcPts val="2686"/>
              </a:lnSpc>
            </a:pPr>
            <a:endParaRPr lang="en-US" sz="1853">
              <a:solidFill>
                <a:srgbClr val="FFFFFF"/>
              </a:solidFill>
              <a:latin typeface="Arimo"/>
            </a:endParaRPr>
          </a:p>
          <a:p>
            <a:pPr marL="400036" lvl="1" indent="-200018" defTabSz="609630">
              <a:lnSpc>
                <a:spcPts val="2686"/>
              </a:lnSpc>
              <a:buFont typeface="Arial"/>
              <a:buChar char="•"/>
            </a:pPr>
            <a:r>
              <a:rPr lang="en-US" sz="1853">
                <a:solidFill>
                  <a:srgbClr val="FFFFFF"/>
                </a:solidFill>
                <a:latin typeface="Arimo"/>
              </a:rPr>
              <a:t>ABDUS-2 includes outriggers composed of feed horns and phased-array stations 20 km away to achieve higher angular resolution.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214071" y="947630"/>
            <a:ext cx="2999529" cy="2462321"/>
          </a:xfrm>
          <a:custGeom>
            <a:avLst/>
            <a:gdLst/>
            <a:ahLst/>
            <a:cxnLst/>
            <a:rect l="l" t="t" r="r" b="b"/>
            <a:pathLst>
              <a:path w="4499294" h="3693481">
                <a:moveTo>
                  <a:pt x="0" y="0"/>
                </a:moveTo>
                <a:lnTo>
                  <a:pt x="4499294" y="0"/>
                </a:lnTo>
                <a:lnTo>
                  <a:pt x="4499294" y="3693481"/>
                </a:lnTo>
                <a:lnTo>
                  <a:pt x="0" y="3693481"/>
                </a:lnTo>
                <a:lnTo>
                  <a:pt x="0" y="0"/>
                </a:lnTo>
                <a:close/>
              </a:path>
            </a:pathLst>
          </a:custGeom>
          <a:blipFill>
            <a:blip r:embed="rId2"/>
            <a:stretch>
              <a:fillRect t="-7590"/>
            </a:stretch>
          </a:blipFill>
        </p:spPr>
        <p:txBody>
          <a:bodyPr/>
          <a:lstStyle/>
          <a:p>
            <a:pPr defTabSz="609630"/>
            <a:endParaRPr lang="en-US" sz="1200">
              <a:solidFill>
                <a:prstClr val="black"/>
              </a:solidFill>
              <a:latin typeface="Calibri"/>
            </a:endParaRPr>
          </a:p>
        </p:txBody>
      </p:sp>
      <p:sp>
        <p:nvSpPr>
          <p:cNvPr id="3" name="Freeform 3"/>
          <p:cNvSpPr/>
          <p:nvPr/>
        </p:nvSpPr>
        <p:spPr>
          <a:xfrm>
            <a:off x="679450" y="3281549"/>
            <a:ext cx="4755305" cy="3033376"/>
          </a:xfrm>
          <a:custGeom>
            <a:avLst/>
            <a:gdLst/>
            <a:ahLst/>
            <a:cxnLst/>
            <a:rect l="l" t="t" r="r" b="b"/>
            <a:pathLst>
              <a:path w="7132958" h="4550064">
                <a:moveTo>
                  <a:pt x="0" y="0"/>
                </a:moveTo>
                <a:lnTo>
                  <a:pt x="7132958" y="0"/>
                </a:lnTo>
                <a:lnTo>
                  <a:pt x="7132958" y="4550063"/>
                </a:lnTo>
                <a:lnTo>
                  <a:pt x="0" y="4550063"/>
                </a:lnTo>
                <a:lnTo>
                  <a:pt x="0" y="0"/>
                </a:lnTo>
                <a:close/>
              </a:path>
            </a:pathLst>
          </a:custGeom>
          <a:blipFill>
            <a:blip r:embed="rId3"/>
            <a:stretch>
              <a:fillRect t="-3236"/>
            </a:stretch>
          </a:blipFill>
        </p:spPr>
        <p:txBody>
          <a:bodyPr/>
          <a:lstStyle/>
          <a:p>
            <a:pPr defTabSz="609630"/>
            <a:endParaRPr lang="en-US" sz="1200">
              <a:solidFill>
                <a:prstClr val="black"/>
              </a:solidFill>
              <a:latin typeface="Calibri"/>
            </a:endParaRPr>
          </a:p>
        </p:txBody>
      </p:sp>
      <p:sp>
        <p:nvSpPr>
          <p:cNvPr id="4" name="Freeform 4"/>
          <p:cNvSpPr/>
          <p:nvPr/>
        </p:nvSpPr>
        <p:spPr>
          <a:xfrm>
            <a:off x="6096000" y="3429000"/>
            <a:ext cx="5121371" cy="2885924"/>
          </a:xfrm>
          <a:custGeom>
            <a:avLst/>
            <a:gdLst/>
            <a:ahLst/>
            <a:cxnLst/>
            <a:rect l="l" t="t" r="r" b="b"/>
            <a:pathLst>
              <a:path w="7682056" h="4328886">
                <a:moveTo>
                  <a:pt x="0" y="0"/>
                </a:moveTo>
                <a:lnTo>
                  <a:pt x="7682056" y="0"/>
                </a:lnTo>
                <a:lnTo>
                  <a:pt x="7682056" y="4328886"/>
                </a:lnTo>
                <a:lnTo>
                  <a:pt x="0" y="4328886"/>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sp>
        <p:nvSpPr>
          <p:cNvPr id="5" name="TextBox 5"/>
          <p:cNvSpPr txBox="1"/>
          <p:nvPr/>
        </p:nvSpPr>
        <p:spPr>
          <a:xfrm>
            <a:off x="0" y="142874"/>
            <a:ext cx="12192000" cy="636072"/>
          </a:xfrm>
          <a:prstGeom prst="rect">
            <a:avLst/>
          </a:prstGeom>
        </p:spPr>
        <p:txBody>
          <a:bodyPr lIns="0" tIns="0" rIns="0" bIns="0" rtlCol="0" anchor="t">
            <a:spAutoFit/>
          </a:bodyPr>
          <a:lstStyle/>
          <a:p>
            <a:pPr algn="ctr" defTabSz="609630">
              <a:lnSpc>
                <a:spcPts val="5500"/>
              </a:lnSpc>
              <a:spcBef>
                <a:spcPct val="0"/>
              </a:spcBef>
            </a:pPr>
            <a:r>
              <a:rPr lang="en-US" sz="3666">
                <a:solidFill>
                  <a:srgbClr val="FFFFFF"/>
                </a:solidFill>
                <a:latin typeface="字由点字倔强黑"/>
              </a:rPr>
              <a:t>Unit Cell simulation</a:t>
            </a:r>
          </a:p>
        </p:txBody>
      </p:sp>
      <p:sp>
        <p:nvSpPr>
          <p:cNvPr id="6" name="TextBox 6"/>
          <p:cNvSpPr txBox="1"/>
          <p:nvPr/>
        </p:nvSpPr>
        <p:spPr>
          <a:xfrm>
            <a:off x="459306" y="1371588"/>
            <a:ext cx="5143862" cy="1515992"/>
          </a:xfrm>
          <a:prstGeom prst="rect">
            <a:avLst/>
          </a:prstGeom>
        </p:spPr>
        <p:txBody>
          <a:bodyPr lIns="0" tIns="0" rIns="0" bIns="0" rtlCol="0" anchor="t">
            <a:spAutoFit/>
          </a:bodyPr>
          <a:lstStyle/>
          <a:p>
            <a:pPr marL="400036" lvl="1" indent="-200018" defTabSz="609630">
              <a:lnSpc>
                <a:spcPts val="2427"/>
              </a:lnSpc>
              <a:buFont typeface="Arial"/>
              <a:buChar char="•"/>
            </a:pPr>
            <a:r>
              <a:rPr lang="en-US" sz="1853">
                <a:solidFill>
                  <a:srgbClr val="FFFFFF"/>
                </a:solidFill>
                <a:latin typeface="Arimo"/>
              </a:rPr>
              <a:t>One unit cell is assumed with four antenna elements, two for each polarization.</a:t>
            </a:r>
          </a:p>
          <a:p>
            <a:pPr defTabSz="609630">
              <a:lnSpc>
                <a:spcPts val="2427"/>
              </a:lnSpc>
            </a:pPr>
            <a:endParaRPr lang="en-US" sz="1853">
              <a:solidFill>
                <a:srgbClr val="FFFFFF"/>
              </a:solidFill>
              <a:latin typeface="Arimo"/>
            </a:endParaRPr>
          </a:p>
          <a:p>
            <a:pPr marL="400036" lvl="1" indent="-200018" defTabSz="609630">
              <a:lnSpc>
                <a:spcPts val="2427"/>
              </a:lnSpc>
              <a:buFont typeface="Arial"/>
              <a:buChar char="•"/>
            </a:pPr>
            <a:r>
              <a:rPr lang="en-US" sz="1853">
                <a:solidFill>
                  <a:srgbClr val="FFFFFF"/>
                </a:solidFill>
                <a:latin typeface="Arimo"/>
              </a:rPr>
              <a:t>We excite two elements of same polarization and run EM simulations on HFSS sofware.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78543" y="2834279"/>
            <a:ext cx="4414585" cy="3718003"/>
          </a:xfrm>
          <a:custGeom>
            <a:avLst/>
            <a:gdLst/>
            <a:ahLst/>
            <a:cxnLst/>
            <a:rect l="l" t="t" r="r" b="b"/>
            <a:pathLst>
              <a:path w="6621877" h="5577005">
                <a:moveTo>
                  <a:pt x="0" y="0"/>
                </a:moveTo>
                <a:lnTo>
                  <a:pt x="6621877" y="0"/>
                </a:lnTo>
                <a:lnTo>
                  <a:pt x="6621877" y="5577005"/>
                </a:lnTo>
                <a:lnTo>
                  <a:pt x="0" y="5577005"/>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Freeform 3"/>
          <p:cNvSpPr/>
          <p:nvPr/>
        </p:nvSpPr>
        <p:spPr>
          <a:xfrm>
            <a:off x="6665348" y="3452040"/>
            <a:ext cx="4840853" cy="2732861"/>
          </a:xfrm>
          <a:custGeom>
            <a:avLst/>
            <a:gdLst/>
            <a:ahLst/>
            <a:cxnLst/>
            <a:rect l="l" t="t" r="r" b="b"/>
            <a:pathLst>
              <a:path w="7261279" h="4099291">
                <a:moveTo>
                  <a:pt x="0" y="0"/>
                </a:moveTo>
                <a:lnTo>
                  <a:pt x="7261279" y="0"/>
                </a:lnTo>
                <a:lnTo>
                  <a:pt x="7261279" y="4099291"/>
                </a:lnTo>
                <a:lnTo>
                  <a:pt x="0" y="4099291"/>
                </a:lnTo>
                <a:lnTo>
                  <a:pt x="0" y="0"/>
                </a:lnTo>
                <a:close/>
              </a:path>
            </a:pathLst>
          </a:custGeom>
          <a:blipFill>
            <a:blip r:embed="rId3"/>
            <a:stretch>
              <a:fillRect/>
            </a:stretch>
          </a:blipFill>
        </p:spPr>
        <p:txBody>
          <a:bodyPr/>
          <a:lstStyle/>
          <a:p>
            <a:pPr defTabSz="609630"/>
            <a:endParaRPr lang="en-US" sz="1200">
              <a:solidFill>
                <a:prstClr val="black"/>
              </a:solidFill>
              <a:latin typeface="Calibri"/>
            </a:endParaRPr>
          </a:p>
        </p:txBody>
      </p:sp>
      <p:sp>
        <p:nvSpPr>
          <p:cNvPr id="4" name="Freeform 4"/>
          <p:cNvSpPr/>
          <p:nvPr/>
        </p:nvSpPr>
        <p:spPr>
          <a:xfrm>
            <a:off x="7609954" y="922104"/>
            <a:ext cx="3167541" cy="2381168"/>
          </a:xfrm>
          <a:custGeom>
            <a:avLst/>
            <a:gdLst/>
            <a:ahLst/>
            <a:cxnLst/>
            <a:rect l="l" t="t" r="r" b="b"/>
            <a:pathLst>
              <a:path w="4751312" h="3571752">
                <a:moveTo>
                  <a:pt x="0" y="0"/>
                </a:moveTo>
                <a:lnTo>
                  <a:pt x="4751312" y="0"/>
                </a:lnTo>
                <a:lnTo>
                  <a:pt x="4751312" y="3571752"/>
                </a:lnTo>
                <a:lnTo>
                  <a:pt x="0" y="3571752"/>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sp>
        <p:nvSpPr>
          <p:cNvPr id="5" name="TextBox 5"/>
          <p:cNvSpPr txBox="1"/>
          <p:nvPr/>
        </p:nvSpPr>
        <p:spPr>
          <a:xfrm>
            <a:off x="0" y="244474"/>
            <a:ext cx="12192000" cy="636072"/>
          </a:xfrm>
          <a:prstGeom prst="rect">
            <a:avLst/>
          </a:prstGeom>
        </p:spPr>
        <p:txBody>
          <a:bodyPr lIns="0" tIns="0" rIns="0" bIns="0" rtlCol="0" anchor="t">
            <a:spAutoFit/>
          </a:bodyPr>
          <a:lstStyle/>
          <a:p>
            <a:pPr algn="ctr" defTabSz="609630">
              <a:lnSpc>
                <a:spcPts val="5500"/>
              </a:lnSpc>
              <a:spcBef>
                <a:spcPct val="0"/>
              </a:spcBef>
            </a:pPr>
            <a:r>
              <a:rPr lang="en-US" sz="3666">
                <a:solidFill>
                  <a:srgbClr val="FFFFFF"/>
                </a:solidFill>
                <a:latin typeface="字由点字倔强黑"/>
              </a:rPr>
              <a:t>Vivaldi Tile simulation</a:t>
            </a:r>
          </a:p>
        </p:txBody>
      </p:sp>
      <p:sp>
        <p:nvSpPr>
          <p:cNvPr id="6" name="TextBox 6"/>
          <p:cNvSpPr txBox="1"/>
          <p:nvPr/>
        </p:nvSpPr>
        <p:spPr>
          <a:xfrm>
            <a:off x="586643" y="1184925"/>
            <a:ext cx="6337051" cy="1823769"/>
          </a:xfrm>
          <a:prstGeom prst="rect">
            <a:avLst/>
          </a:prstGeom>
        </p:spPr>
        <p:txBody>
          <a:bodyPr lIns="0" tIns="0" rIns="0" bIns="0" rtlCol="0" anchor="t">
            <a:spAutoFit/>
          </a:bodyPr>
          <a:lstStyle/>
          <a:p>
            <a:pPr marL="400036" lvl="1" indent="-200018" defTabSz="609630">
              <a:lnSpc>
                <a:spcPts val="2427"/>
              </a:lnSpc>
              <a:buFont typeface="Arial"/>
              <a:buChar char="•"/>
            </a:pPr>
            <a:r>
              <a:rPr lang="en-US" sz="1853">
                <a:solidFill>
                  <a:srgbClr val="FFFFFF"/>
                </a:solidFill>
                <a:latin typeface="Arimo"/>
              </a:rPr>
              <a:t>We simulated a 2x8 array. It correspond to a 35cm x 134 cm tile that will be used on ABDUS project. </a:t>
            </a:r>
          </a:p>
          <a:p>
            <a:pPr defTabSz="609630">
              <a:lnSpc>
                <a:spcPts val="2427"/>
              </a:lnSpc>
            </a:pPr>
            <a:endParaRPr lang="en-US" sz="1853">
              <a:solidFill>
                <a:srgbClr val="FFFFFF"/>
              </a:solidFill>
              <a:latin typeface="Arimo"/>
            </a:endParaRPr>
          </a:p>
          <a:p>
            <a:pPr marL="400036" lvl="1" indent="-200018" defTabSz="609630">
              <a:lnSpc>
                <a:spcPts val="2427"/>
              </a:lnSpc>
              <a:buFont typeface="Arial"/>
              <a:buChar char="•"/>
            </a:pPr>
            <a:r>
              <a:rPr lang="en-US" sz="1853">
                <a:solidFill>
                  <a:srgbClr val="FFFFFF"/>
                </a:solidFill>
                <a:latin typeface="Arimo"/>
              </a:rPr>
              <a:t>The tile is also under tests on ASTRON facilities and will be sent to Brazil after some measurements be finished.</a:t>
            </a:r>
          </a:p>
          <a:p>
            <a:pPr defTabSz="609630">
              <a:lnSpc>
                <a:spcPts val="2427"/>
              </a:lnSpc>
            </a:pPr>
            <a:endParaRPr lang="en-US" sz="1853">
              <a:solidFill>
                <a:srgbClr val="FFFFFF"/>
              </a:solidFill>
              <a:latin typeface="Arim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85801" y="3021897"/>
            <a:ext cx="6052203" cy="3331575"/>
          </a:xfrm>
          <a:custGeom>
            <a:avLst/>
            <a:gdLst/>
            <a:ahLst/>
            <a:cxnLst/>
            <a:rect l="l" t="t" r="r" b="b"/>
            <a:pathLst>
              <a:path w="9078305" h="4997363">
                <a:moveTo>
                  <a:pt x="0" y="0"/>
                </a:moveTo>
                <a:lnTo>
                  <a:pt x="9078305" y="0"/>
                </a:lnTo>
                <a:lnTo>
                  <a:pt x="9078305" y="4997363"/>
                </a:lnTo>
                <a:lnTo>
                  <a:pt x="0" y="4997363"/>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Freeform 3"/>
          <p:cNvSpPr/>
          <p:nvPr/>
        </p:nvSpPr>
        <p:spPr>
          <a:xfrm>
            <a:off x="6954638" y="1453673"/>
            <a:ext cx="4894556" cy="4194222"/>
          </a:xfrm>
          <a:custGeom>
            <a:avLst/>
            <a:gdLst/>
            <a:ahLst/>
            <a:cxnLst/>
            <a:rect l="l" t="t" r="r" b="b"/>
            <a:pathLst>
              <a:path w="7341834" h="6291333">
                <a:moveTo>
                  <a:pt x="0" y="0"/>
                </a:moveTo>
                <a:lnTo>
                  <a:pt x="7341834" y="0"/>
                </a:lnTo>
                <a:lnTo>
                  <a:pt x="7341834" y="6291334"/>
                </a:lnTo>
                <a:lnTo>
                  <a:pt x="0" y="6291334"/>
                </a:lnTo>
                <a:lnTo>
                  <a:pt x="0" y="0"/>
                </a:lnTo>
                <a:close/>
              </a:path>
            </a:pathLst>
          </a:custGeom>
          <a:blipFill>
            <a:blip r:embed="rId3"/>
            <a:stretch>
              <a:fillRect/>
            </a:stretch>
          </a:blipFill>
        </p:spPr>
        <p:txBody>
          <a:bodyPr/>
          <a:lstStyle/>
          <a:p>
            <a:pPr defTabSz="609630"/>
            <a:endParaRPr lang="en-US" sz="1200">
              <a:solidFill>
                <a:prstClr val="black"/>
              </a:solidFill>
              <a:latin typeface="Calibri"/>
            </a:endParaRPr>
          </a:p>
        </p:txBody>
      </p:sp>
      <p:sp>
        <p:nvSpPr>
          <p:cNvPr id="4" name="TextBox 4"/>
          <p:cNvSpPr txBox="1"/>
          <p:nvPr/>
        </p:nvSpPr>
        <p:spPr>
          <a:xfrm>
            <a:off x="0" y="414655"/>
            <a:ext cx="12192000" cy="636072"/>
          </a:xfrm>
          <a:prstGeom prst="rect">
            <a:avLst/>
          </a:prstGeom>
        </p:spPr>
        <p:txBody>
          <a:bodyPr lIns="0" tIns="0" rIns="0" bIns="0" rtlCol="0" anchor="t">
            <a:spAutoFit/>
          </a:bodyPr>
          <a:lstStyle/>
          <a:p>
            <a:pPr algn="ctr" defTabSz="609630">
              <a:lnSpc>
                <a:spcPts val="5500"/>
              </a:lnSpc>
              <a:spcBef>
                <a:spcPct val="0"/>
              </a:spcBef>
            </a:pPr>
            <a:r>
              <a:rPr lang="en-US" sz="3666">
                <a:solidFill>
                  <a:srgbClr val="FFFFFF"/>
                </a:solidFill>
                <a:latin typeface="字由点字倔强黑"/>
              </a:rPr>
              <a:t>Vivaldi Tile simulation: scanning </a:t>
            </a:r>
          </a:p>
        </p:txBody>
      </p:sp>
      <p:sp>
        <p:nvSpPr>
          <p:cNvPr id="5" name="TextBox 5"/>
          <p:cNvSpPr txBox="1"/>
          <p:nvPr/>
        </p:nvSpPr>
        <p:spPr>
          <a:xfrm>
            <a:off x="586644" y="1434623"/>
            <a:ext cx="5956911" cy="1747594"/>
          </a:xfrm>
          <a:prstGeom prst="rect">
            <a:avLst/>
          </a:prstGeom>
        </p:spPr>
        <p:txBody>
          <a:bodyPr lIns="0" tIns="0" rIns="0" bIns="0" rtlCol="0" anchor="t">
            <a:spAutoFit/>
          </a:bodyPr>
          <a:lstStyle/>
          <a:p>
            <a:pPr marL="381680" lvl="1" indent="-190840" defTabSz="609630">
              <a:lnSpc>
                <a:spcPts val="2263"/>
              </a:lnSpc>
              <a:buFont typeface="Arial"/>
              <a:buChar char="•"/>
            </a:pPr>
            <a:r>
              <a:rPr lang="en-US" sz="1767">
                <a:solidFill>
                  <a:srgbClr val="FFFFFF"/>
                </a:solidFill>
                <a:latin typeface="Arimo"/>
              </a:rPr>
              <a:t>The array can be be electronically steered to point in different directions without moving the antennas.</a:t>
            </a:r>
          </a:p>
          <a:p>
            <a:pPr defTabSz="609630">
              <a:lnSpc>
                <a:spcPts val="2263"/>
              </a:lnSpc>
            </a:pPr>
            <a:endParaRPr lang="en-US" sz="1767">
              <a:solidFill>
                <a:srgbClr val="FFFFFF"/>
              </a:solidFill>
              <a:latin typeface="Arimo"/>
            </a:endParaRPr>
          </a:p>
          <a:p>
            <a:pPr marL="381680" lvl="1" indent="-190840" defTabSz="609630">
              <a:lnSpc>
                <a:spcPts val="2263"/>
              </a:lnSpc>
              <a:buFont typeface="Arial"/>
              <a:buChar char="•"/>
            </a:pPr>
            <a:r>
              <a:rPr lang="en-US" sz="1767">
                <a:solidFill>
                  <a:srgbClr val="FFFFFF"/>
                </a:solidFill>
                <a:latin typeface="Arimo"/>
              </a:rPr>
              <a:t>We then present simulations steering in some different directions.</a:t>
            </a:r>
          </a:p>
          <a:p>
            <a:pPr defTabSz="609630">
              <a:lnSpc>
                <a:spcPts val="2263"/>
              </a:lnSpc>
            </a:pPr>
            <a:endParaRPr lang="en-US" sz="1767">
              <a:solidFill>
                <a:srgbClr val="FFFFFF"/>
              </a:solidFill>
              <a:latin typeface="Arim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oogle Shape;54;p13" descr="Google Shape;54;p13"/>
          <p:cNvPicPr>
            <a:picLocks noChangeAspect="1"/>
          </p:cNvPicPr>
          <p:nvPr/>
        </p:nvPicPr>
        <p:blipFill>
          <a:blip r:embed="rId2"/>
          <a:stretch>
            <a:fillRect/>
          </a:stretch>
        </p:blipFill>
        <p:spPr>
          <a:xfrm>
            <a:off x="1524000" y="857250"/>
            <a:ext cx="9144000" cy="5143500"/>
          </a:xfrm>
          <a:prstGeom prst="rect">
            <a:avLst/>
          </a:prstGeom>
          <a:ln w="12700">
            <a:miter lim="400000"/>
          </a:ln>
        </p:spPr>
      </p:pic>
      <p:sp>
        <p:nvSpPr>
          <p:cNvPr id="361" name="Google Shape;55;p13"/>
          <p:cNvSpPr/>
          <p:nvPr/>
        </p:nvSpPr>
        <p:spPr>
          <a:xfrm>
            <a:off x="1471449" y="858375"/>
            <a:ext cx="9241502" cy="5277600"/>
          </a:xfrm>
          <a:prstGeom prst="rect">
            <a:avLst/>
          </a:prstGeom>
          <a:solidFill>
            <a:srgbClr val="0982FF">
              <a:alpha val="53850"/>
            </a:srgbClr>
          </a:solidFill>
          <a:ln w="3175">
            <a:solidFill>
              <a:srgbClr val="595959"/>
            </a:solidFill>
          </a:ln>
        </p:spPr>
        <p:txBody>
          <a:bodyPr lIns="0" tIns="0" rIns="0" bIns="0" anchor="ctr"/>
          <a:lstStyle/>
          <a:p>
            <a:pPr defTabSz="1219200">
              <a:defRPr>
                <a:latin typeface="Arial"/>
                <a:ea typeface="Arial"/>
                <a:cs typeface="Arial"/>
                <a:sym typeface="Arial"/>
              </a:defRPr>
            </a:pPr>
            <a:endParaRPr/>
          </a:p>
        </p:txBody>
      </p:sp>
      <p:pic>
        <p:nvPicPr>
          <p:cNvPr id="362" name="Google Shape;56;p13" descr="Google Shape;56;p13"/>
          <p:cNvPicPr>
            <a:picLocks noChangeAspect="1"/>
          </p:cNvPicPr>
          <p:nvPr/>
        </p:nvPicPr>
        <p:blipFill>
          <a:blip r:embed="rId3"/>
          <a:stretch>
            <a:fillRect/>
          </a:stretch>
        </p:blipFill>
        <p:spPr>
          <a:xfrm>
            <a:off x="3183126" y="1259474"/>
            <a:ext cx="6216349" cy="4676852"/>
          </a:xfrm>
          <a:prstGeom prst="rect">
            <a:avLst/>
          </a:prstGeom>
          <a:ln w="12700">
            <a:miter lim="400000"/>
          </a:ln>
        </p:spPr>
      </p:pic>
      <p:pic>
        <p:nvPicPr>
          <p:cNvPr id="363" name="Google Shape;57;p13" descr="Google Shape;57;p13"/>
          <p:cNvPicPr>
            <a:picLocks noChangeAspect="1"/>
          </p:cNvPicPr>
          <p:nvPr/>
        </p:nvPicPr>
        <p:blipFill>
          <a:blip r:embed="rId4"/>
          <a:stretch>
            <a:fillRect/>
          </a:stretch>
        </p:blipFill>
        <p:spPr>
          <a:xfrm>
            <a:off x="5120049" y="3664900"/>
            <a:ext cx="251276" cy="164651"/>
          </a:xfrm>
          <a:prstGeom prst="rect">
            <a:avLst/>
          </a:prstGeom>
          <a:ln w="12700">
            <a:miter lim="400000"/>
          </a:ln>
        </p:spPr>
      </p:pic>
      <p:pic>
        <p:nvPicPr>
          <p:cNvPr id="364" name="Google Shape;58;p13" descr="Google Shape;58;p13"/>
          <p:cNvPicPr>
            <a:picLocks noChangeAspect="1"/>
          </p:cNvPicPr>
          <p:nvPr/>
        </p:nvPicPr>
        <p:blipFill>
          <a:blip r:embed="rId5"/>
          <a:stretch>
            <a:fillRect/>
          </a:stretch>
        </p:blipFill>
        <p:spPr>
          <a:xfrm>
            <a:off x="5954701" y="2326275"/>
            <a:ext cx="251275" cy="125626"/>
          </a:xfrm>
          <a:prstGeom prst="rect">
            <a:avLst/>
          </a:prstGeom>
          <a:ln w="12700">
            <a:miter lim="400000"/>
          </a:ln>
        </p:spPr>
      </p:pic>
      <p:pic>
        <p:nvPicPr>
          <p:cNvPr id="365" name="Google Shape;59;p13" descr="Google Shape;59;p13"/>
          <p:cNvPicPr>
            <a:picLocks noChangeAspect="1"/>
          </p:cNvPicPr>
          <p:nvPr/>
        </p:nvPicPr>
        <p:blipFill>
          <a:blip r:embed="rId6"/>
          <a:stretch>
            <a:fillRect/>
          </a:stretch>
        </p:blipFill>
        <p:spPr>
          <a:xfrm>
            <a:off x="6105262" y="2542101"/>
            <a:ext cx="188519" cy="125627"/>
          </a:xfrm>
          <a:prstGeom prst="rect">
            <a:avLst/>
          </a:prstGeom>
          <a:ln w="12700">
            <a:miter lim="400000"/>
          </a:ln>
        </p:spPr>
      </p:pic>
      <p:sp>
        <p:nvSpPr>
          <p:cNvPr id="366" name="Google Shape;60;p13"/>
          <p:cNvSpPr txBox="1"/>
          <p:nvPr/>
        </p:nvSpPr>
        <p:spPr>
          <a:xfrm>
            <a:off x="2272475" y="861376"/>
            <a:ext cx="7725000" cy="984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defTabSz="1219200">
              <a:defRPr sz="2400">
                <a:latin typeface="Arial"/>
                <a:ea typeface="Arial"/>
                <a:cs typeface="Arial"/>
                <a:sym typeface="Arial"/>
              </a:defRPr>
            </a:pPr>
            <a:r>
              <a:rPr sz="2400"/>
              <a:t>BINGO</a:t>
            </a:r>
            <a:r>
              <a:t> </a:t>
            </a:r>
          </a:p>
          <a:p>
            <a:pPr algn="ctr" defTabSz="1219200">
              <a:defRPr sz="2800"/>
            </a:pPr>
            <a:r>
              <a:rPr sz="2800"/>
              <a:t>BAOs from Integrated Neutral Gas  Observations</a:t>
            </a:r>
          </a:p>
        </p:txBody>
      </p:sp>
      <p:pic>
        <p:nvPicPr>
          <p:cNvPr id="367" name="Google Shape;61;p13" descr="Google Shape;61;p13"/>
          <p:cNvPicPr>
            <a:picLocks noChangeAspect="1"/>
          </p:cNvPicPr>
          <p:nvPr/>
        </p:nvPicPr>
        <p:blipFill>
          <a:blip r:embed="rId7"/>
          <a:stretch>
            <a:fillRect/>
          </a:stretch>
        </p:blipFill>
        <p:spPr>
          <a:xfrm>
            <a:off x="6466350" y="4073238"/>
            <a:ext cx="188527" cy="125738"/>
          </a:xfrm>
          <a:prstGeom prst="rect">
            <a:avLst/>
          </a:prstGeom>
          <a:ln w="12700">
            <a:miter lim="400000"/>
          </a:ln>
        </p:spPr>
      </p:pic>
      <p:pic>
        <p:nvPicPr>
          <p:cNvPr id="368" name="Google Shape;62;p13" descr="Google Shape;62;p13"/>
          <p:cNvPicPr>
            <a:picLocks noChangeAspect="1"/>
          </p:cNvPicPr>
          <p:nvPr/>
        </p:nvPicPr>
        <p:blipFill>
          <a:blip r:embed="rId8"/>
          <a:stretch>
            <a:fillRect/>
          </a:stretch>
        </p:blipFill>
        <p:spPr>
          <a:xfrm>
            <a:off x="7817250" y="2836715"/>
            <a:ext cx="251275" cy="167460"/>
          </a:xfrm>
          <a:prstGeom prst="rect">
            <a:avLst/>
          </a:prstGeom>
          <a:ln w="12700">
            <a:miter lim="400000"/>
          </a:ln>
        </p:spPr>
      </p:pic>
      <p:pic>
        <p:nvPicPr>
          <p:cNvPr id="369" name="Google Shape;63;p13" descr="Google Shape;63;p13"/>
          <p:cNvPicPr>
            <a:picLocks noChangeAspect="1"/>
          </p:cNvPicPr>
          <p:nvPr/>
        </p:nvPicPr>
        <p:blipFill>
          <a:blip r:embed="rId9"/>
          <a:stretch>
            <a:fillRect/>
          </a:stretch>
        </p:blipFill>
        <p:spPr>
          <a:xfrm>
            <a:off x="6266924" y="2465799"/>
            <a:ext cx="188526" cy="188526"/>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4">
            <a:extLst>
              <a:ext uri="{FF2B5EF4-FFF2-40B4-BE49-F238E27FC236}">
                <a16:creationId xmlns:a16="http://schemas.microsoft.com/office/drawing/2014/main" id="{79C1BC1B-9F82-235D-78E6-B869C019E23F}"/>
              </a:ext>
            </a:extLst>
          </p:cNvPr>
          <p:cNvSpPr txBox="1">
            <a:spLocks noChangeArrowheads="1"/>
          </p:cNvSpPr>
          <p:nvPr/>
        </p:nvSpPr>
        <p:spPr bwMode="auto">
          <a:xfrm>
            <a:off x="4594226" y="6311900"/>
            <a:ext cx="6051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None/>
            </a:pPr>
            <a:r>
              <a:rPr lang="en-US" altLang="pt-BR" sz="1800">
                <a:solidFill>
                  <a:srgbClr val="000000"/>
                </a:solidFill>
                <a:cs typeface="Arial" panose="020B0604020202020204" pitchFamily="34" charset="0"/>
              </a:rPr>
              <a:t>Serra do Urubú (PB) </a:t>
            </a:r>
            <a:r>
              <a:rPr lang="mr-IN" altLang="pt-BR" sz="1800">
                <a:solidFill>
                  <a:srgbClr val="000000"/>
                </a:solidFill>
              </a:rPr>
              <a:t>–</a:t>
            </a:r>
            <a:r>
              <a:rPr lang="en-US" altLang="pt-BR" sz="1800">
                <a:solidFill>
                  <a:srgbClr val="000000"/>
                </a:solidFill>
                <a:cs typeface="Arial" panose="020B0604020202020204" pitchFamily="34" charset="0"/>
              </a:rPr>
              <a:t> 07 deg 02'57.1"S, 38 deg15'46"W </a:t>
            </a:r>
          </a:p>
        </p:txBody>
      </p:sp>
      <p:pic>
        <p:nvPicPr>
          <p:cNvPr id="58371" name="Picture 2">
            <a:extLst>
              <a:ext uri="{FF2B5EF4-FFF2-40B4-BE49-F238E27FC236}">
                <a16:creationId xmlns:a16="http://schemas.microsoft.com/office/drawing/2014/main" id="{0CF90EF2-574B-CC61-D97D-5D4EDA782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04939"/>
            <a:ext cx="9105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4D9C794-A757-8FCE-F5F6-0D47838ED76A}"/>
              </a:ext>
            </a:extLst>
          </p:cNvPr>
          <p:cNvSpPr>
            <a:spLocks noChangeArrowheads="1"/>
          </p:cNvSpPr>
          <p:nvPr/>
        </p:nvSpPr>
        <p:spPr bwMode="auto">
          <a:xfrm>
            <a:off x="1693265" y="2098747"/>
            <a:ext cx="16450581"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003366"/>
                </a:solidFill>
                <a:effectLst/>
                <a:latin typeface="Arial" panose="020B0604020202020204" pitchFamily="34" charset="0"/>
                <a:cs typeface="Arial" panose="020B0604020202020204" pitchFamily="34" charset="0"/>
              </a:rPr>
              <a:t>Localização do BINGO: Coords: 7° 2' 27.6” S; 38° 16' 4.8" W</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216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cs typeface="Arial" panose="020B0604020202020204" pitchFamily="34" charset="0"/>
              </a:rPr>
              <a:t>Paraíba state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88888"/>
                </a:solidFill>
                <a:effectLst/>
                <a:latin typeface="Comic Sans MS" panose="030F0702030302020204" pitchFamily="66" charset="0"/>
              </a:rPr>
              <a:t>8</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4" name="Picture 2" descr="Picture 5">
            <a:extLst>
              <a:ext uri="{FF2B5EF4-FFF2-40B4-BE49-F238E27FC236}">
                <a16:creationId xmlns:a16="http://schemas.microsoft.com/office/drawing/2014/main" id="{0A13E969-4E9B-1D81-939E-FF41DDF73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591" y="520700"/>
            <a:ext cx="11455396"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59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79</a:t>
            </a:fld>
            <a:endParaRPr/>
          </a:p>
        </p:txBody>
      </p:sp>
      <p:pic>
        <p:nvPicPr>
          <p:cNvPr id="437" name="image63.png" descr="image63.png"/>
          <p:cNvPicPr>
            <a:picLocks noChangeAspect="1"/>
          </p:cNvPicPr>
          <p:nvPr/>
        </p:nvPicPr>
        <p:blipFill>
          <a:blip r:embed="rId2"/>
          <a:stretch>
            <a:fillRect/>
          </a:stretch>
        </p:blipFill>
        <p:spPr>
          <a:xfrm>
            <a:off x="7348880" y="5340337"/>
            <a:ext cx="1690612" cy="1211455"/>
          </a:xfrm>
          <a:prstGeom prst="rect">
            <a:avLst/>
          </a:prstGeom>
          <a:ln w="12700">
            <a:miter lim="400000"/>
          </a:ln>
        </p:spPr>
      </p:pic>
      <p:sp>
        <p:nvSpPr>
          <p:cNvPr id="3" name="Título 2">
            <a:extLst>
              <a:ext uri="{FF2B5EF4-FFF2-40B4-BE49-F238E27FC236}">
                <a16:creationId xmlns:a16="http://schemas.microsoft.com/office/drawing/2014/main" id="{D47F0E59-9969-FB38-FBCC-3549FB995C07}"/>
              </a:ext>
            </a:extLst>
          </p:cNvPr>
          <p:cNvSpPr>
            <a:spLocks noGrp="1"/>
          </p:cNvSpPr>
          <p:nvPr>
            <p:ph type="title"/>
          </p:nvPr>
        </p:nvSpPr>
        <p:spPr/>
        <p:txBody>
          <a:bodyPr/>
          <a:lstStyle/>
          <a:p>
            <a:endParaRPr lang="pt-BR"/>
          </a:p>
        </p:txBody>
      </p:sp>
      <p:pic>
        <p:nvPicPr>
          <p:cNvPr id="5" name="Imagem 4" descr="Logotipo, nome da empresa&#10;&#10;Descrição gerada automaticamente">
            <a:extLst>
              <a:ext uri="{FF2B5EF4-FFF2-40B4-BE49-F238E27FC236}">
                <a16:creationId xmlns:a16="http://schemas.microsoft.com/office/drawing/2014/main" id="{051847EE-842E-BB14-23F2-FBDFB20C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10.png" descr="image10.png"/>
          <p:cNvPicPr>
            <a:picLocks noChangeAspect="1"/>
          </p:cNvPicPr>
          <p:nvPr/>
        </p:nvPicPr>
        <p:blipFill>
          <a:blip r:embed="rId2"/>
          <a:stretch>
            <a:fillRect/>
          </a:stretch>
        </p:blipFill>
        <p:spPr>
          <a:xfrm>
            <a:off x="8653694" y="77858"/>
            <a:ext cx="3339088" cy="2226292"/>
          </a:xfrm>
          <a:prstGeom prst="rect">
            <a:avLst/>
          </a:prstGeom>
          <a:ln w="12700">
            <a:miter lim="400000"/>
          </a:ln>
          <a:effectLst>
            <a:outerShdw blurRad="63500" dist="50912" dir="2700000" rotWithShape="0">
              <a:srgbClr val="000000"/>
            </a:outerShdw>
          </a:effectLst>
        </p:spPr>
      </p:pic>
      <p:pic>
        <p:nvPicPr>
          <p:cNvPr id="183" name="image11.png" descr="image11.png"/>
          <p:cNvPicPr>
            <a:picLocks noChangeAspect="1"/>
          </p:cNvPicPr>
          <p:nvPr/>
        </p:nvPicPr>
        <p:blipFill>
          <a:blip r:embed="rId3"/>
          <a:stretch>
            <a:fillRect/>
          </a:stretch>
        </p:blipFill>
        <p:spPr>
          <a:xfrm>
            <a:off x="5058481" y="1865182"/>
            <a:ext cx="2449441" cy="1931174"/>
          </a:xfrm>
          <a:prstGeom prst="rect">
            <a:avLst/>
          </a:prstGeom>
          <a:ln w="12700">
            <a:miter lim="400000"/>
          </a:ln>
          <a:effectLst>
            <a:outerShdw blurRad="63500" dist="50912" dir="2700000" rotWithShape="0">
              <a:srgbClr val="000000"/>
            </a:outerShdw>
          </a:effectLst>
        </p:spPr>
      </p:pic>
      <p:pic>
        <p:nvPicPr>
          <p:cNvPr id="184" name="image12.png" descr="image12.png"/>
          <p:cNvPicPr>
            <a:picLocks noChangeAspect="1"/>
          </p:cNvPicPr>
          <p:nvPr/>
        </p:nvPicPr>
        <p:blipFill>
          <a:blip r:embed="rId4"/>
          <a:stretch>
            <a:fillRect/>
          </a:stretch>
        </p:blipFill>
        <p:spPr>
          <a:xfrm>
            <a:off x="9308038" y="2470815"/>
            <a:ext cx="2030399" cy="1952331"/>
          </a:xfrm>
          <a:prstGeom prst="rect">
            <a:avLst/>
          </a:prstGeom>
          <a:ln w="12700">
            <a:miter lim="400000"/>
          </a:ln>
          <a:effectLst>
            <a:outerShdw blurRad="63500" dist="50912" dir="2700000" rotWithShape="0">
              <a:srgbClr val="000000"/>
            </a:outerShdw>
          </a:effectLst>
        </p:spPr>
      </p:pic>
      <p:pic>
        <p:nvPicPr>
          <p:cNvPr id="185" name="image13.png" descr="image13.png"/>
          <p:cNvPicPr>
            <a:picLocks noChangeAspect="1"/>
          </p:cNvPicPr>
          <p:nvPr/>
        </p:nvPicPr>
        <p:blipFill>
          <a:blip r:embed="rId5"/>
          <a:stretch>
            <a:fillRect/>
          </a:stretch>
        </p:blipFill>
        <p:spPr>
          <a:xfrm>
            <a:off x="5086351" y="3933053"/>
            <a:ext cx="2782292" cy="2272473"/>
          </a:xfrm>
          <a:prstGeom prst="rect">
            <a:avLst/>
          </a:prstGeom>
          <a:ln w="12700">
            <a:miter lim="400000"/>
          </a:ln>
          <a:effectLst>
            <a:outerShdw blurRad="63500" dist="50912" dir="2700000" rotWithShape="0">
              <a:srgbClr val="000000"/>
            </a:outerShdw>
          </a:effectLst>
        </p:spPr>
      </p:pic>
      <p:pic>
        <p:nvPicPr>
          <p:cNvPr id="186" name="image14.png" descr="image14.png"/>
          <p:cNvPicPr>
            <a:picLocks noChangeAspect="1"/>
          </p:cNvPicPr>
          <p:nvPr/>
        </p:nvPicPr>
        <p:blipFill>
          <a:blip r:embed="rId6"/>
          <a:stretch>
            <a:fillRect/>
          </a:stretch>
        </p:blipFill>
        <p:spPr>
          <a:xfrm>
            <a:off x="8653695" y="4551419"/>
            <a:ext cx="3339087" cy="2306581"/>
          </a:xfrm>
          <a:prstGeom prst="rect">
            <a:avLst/>
          </a:prstGeom>
          <a:ln w="12700">
            <a:miter lim="400000"/>
          </a:ln>
          <a:effectLst>
            <a:outerShdw blurRad="63500" dist="50912" dir="2700000" rotWithShape="0">
              <a:srgbClr val="000000"/>
            </a:outerShdw>
          </a:effectLst>
        </p:spPr>
      </p:pic>
      <p:sp>
        <p:nvSpPr>
          <p:cNvPr id="187" name="Evidences for Dark Matter…"/>
          <p:cNvSpPr txBox="1"/>
          <p:nvPr/>
        </p:nvSpPr>
        <p:spPr>
          <a:xfrm>
            <a:off x="212166" y="1016621"/>
            <a:ext cx="7868642" cy="5803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Lst>
              <a:defRPr sz="2900" u="sng">
                <a:solidFill>
                  <a:srgbClr val="008000"/>
                </a:solidFill>
              </a:defRPr>
            </a:pPr>
            <a:r>
              <a:rPr sz="2900" dirty="0">
                <a:solidFill>
                  <a:srgbClr val="002060"/>
                </a:solidFill>
              </a:rPr>
              <a:t>Evidences for Dark Matter</a:t>
            </a:r>
          </a:p>
          <a:p>
            <a:pPr algn="ctr">
              <a:lnSpc>
                <a:spcPct val="140000"/>
              </a:lnSpc>
              <a:tabLst>
                <a:tab pos="647700" algn="l"/>
                <a:tab pos="1308100" algn="l"/>
                <a:tab pos="1968500" algn="l"/>
                <a:tab pos="2616200" algn="l"/>
                <a:tab pos="3276600" algn="l"/>
                <a:tab pos="3937000" algn="l"/>
                <a:tab pos="4584700" algn="l"/>
                <a:tab pos="5245100" algn="l"/>
              </a:tabLst>
              <a:defRPr sz="2200" u="sng">
                <a:solidFill>
                  <a:srgbClr val="008000"/>
                </a:solidFill>
              </a:defRPr>
            </a:pPr>
            <a:endParaRPr sz="22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Huge amount of evidences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indicating that dark matter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exists. One of the biggest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unsolved, but very well measured,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problems in physics.</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Observations indicate that DM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interacts mainly gravitationally.</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So far, we have no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(non-contradictory) observations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that DM was detected by any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non-gravitational mechanism.</a:t>
            </a:r>
          </a:p>
        </p:txBody>
      </p:sp>
      <p:sp>
        <p:nvSpPr>
          <p:cNvPr id="188" name="What is Dark Matter?"/>
          <p:cNvSpPr txBox="1"/>
          <p:nvPr/>
        </p:nvSpPr>
        <p:spPr>
          <a:xfrm>
            <a:off x="1981920" y="244523"/>
            <a:ext cx="8228160"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FF2600"/>
                </a:solidFill>
                <a:latin typeface="Baskerville SemiBold"/>
                <a:ea typeface="Baskerville SemiBold"/>
                <a:cs typeface="Baskerville SemiBold"/>
                <a:sym typeface="Baskerville SemiBold"/>
              </a:defRPr>
            </a:lvl1pPr>
          </a:lstStyle>
          <a:p>
            <a:r>
              <a:t>What is Dark Matter?</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4940490" y="136525"/>
            <a:ext cx="2620370" cy="1325563"/>
          </a:xfrm>
        </p:spPr>
        <p:txBody>
          <a:bodyPr/>
          <a:lstStyle/>
          <a:p>
            <a:r>
              <a:rPr lang="pt-BR" dirty="0" err="1">
                <a:solidFill>
                  <a:srgbClr val="FF0000"/>
                </a:solidFill>
                <a:latin typeface="Algerian" panose="04020705040A02060702" pitchFamily="82" charset="0"/>
              </a:rPr>
              <a:t>Support</a:t>
            </a:r>
            <a:endParaRPr lang="pt-BR"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47700" y="1600200"/>
            <a:ext cx="10706100" cy="4576763"/>
          </a:xfrm>
        </p:spPr>
        <p:txBody>
          <a:bodyPr>
            <a:normAutofit/>
          </a:bodyPr>
          <a:lstStyle/>
          <a:p>
            <a:r>
              <a:rPr lang="pt-BR" dirty="0">
                <a:solidFill>
                  <a:schemeClr val="accent6">
                    <a:lumMod val="50000"/>
                  </a:schemeClr>
                </a:solidFill>
              </a:rPr>
              <a:t>FAPESP (Fundação de Amparo à Pesquisa do Estado de São Paulo)</a:t>
            </a:r>
          </a:p>
          <a:p>
            <a:r>
              <a:rPr lang="pt-BR" dirty="0" err="1">
                <a:solidFill>
                  <a:schemeClr val="accent6">
                    <a:lumMod val="50000"/>
                  </a:schemeClr>
                </a:solidFill>
              </a:rPr>
              <a:t>Paraiba</a:t>
            </a:r>
            <a:r>
              <a:rPr lang="pt-BR" dirty="0">
                <a:solidFill>
                  <a:schemeClr val="accent6">
                    <a:lumMod val="50000"/>
                  </a:schemeClr>
                </a:solidFill>
              </a:rPr>
              <a:t> </a:t>
            </a:r>
            <a:r>
              <a:rPr lang="pt-BR" dirty="0" err="1">
                <a:solidFill>
                  <a:schemeClr val="accent6">
                    <a:lumMod val="50000"/>
                  </a:schemeClr>
                </a:solidFill>
              </a:rPr>
              <a:t>Government</a:t>
            </a:r>
            <a:r>
              <a:rPr lang="pt-BR" dirty="0">
                <a:solidFill>
                  <a:schemeClr val="accent6">
                    <a:lumMod val="50000"/>
                  </a:schemeClr>
                </a:solidFill>
              </a:rPr>
              <a:t> (João Azevedo, Claudio Furtado, Rubens Freire) </a:t>
            </a:r>
            <a:r>
              <a:rPr lang="pt-BR" dirty="0">
                <a:solidFill>
                  <a:srgbClr val="FF0000"/>
                </a:solidFill>
              </a:rPr>
              <a:t>*</a:t>
            </a:r>
          </a:p>
          <a:p>
            <a:r>
              <a:rPr lang="pt-BR" dirty="0">
                <a:solidFill>
                  <a:schemeClr val="accent6">
                    <a:lumMod val="50000"/>
                  </a:schemeClr>
                </a:solidFill>
              </a:rPr>
              <a:t>FINEP (</a:t>
            </a:r>
            <a:r>
              <a:rPr lang="pt-BR" dirty="0" err="1">
                <a:solidFill>
                  <a:schemeClr val="accent6">
                    <a:lumMod val="50000"/>
                  </a:schemeClr>
                </a:solidFill>
              </a:rPr>
              <a:t>Projects</a:t>
            </a: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Studies</a:t>
            </a:r>
            <a:r>
              <a:rPr lang="pt-BR" dirty="0">
                <a:solidFill>
                  <a:schemeClr val="accent6">
                    <a:lumMod val="50000"/>
                  </a:schemeClr>
                </a:solidFill>
              </a:rPr>
              <a:t> </a:t>
            </a:r>
            <a:r>
              <a:rPr lang="pt-BR" dirty="0" err="1">
                <a:solidFill>
                  <a:schemeClr val="accent6">
                    <a:lumMod val="50000"/>
                  </a:schemeClr>
                </a:solidFill>
              </a:rPr>
              <a:t>financing</a:t>
            </a:r>
            <a:r>
              <a:rPr lang="pt-BR" dirty="0">
                <a:solidFill>
                  <a:schemeClr val="accent6">
                    <a:lumMod val="50000"/>
                  </a:schemeClr>
                </a:solidFill>
              </a:rPr>
              <a:t> – Federal </a:t>
            </a:r>
            <a:r>
              <a:rPr lang="pt-BR" dirty="0" err="1">
                <a:solidFill>
                  <a:schemeClr val="accent6">
                    <a:lumMod val="50000"/>
                  </a:schemeClr>
                </a:solidFill>
              </a:rPr>
              <a:t>Government</a:t>
            </a:r>
            <a:r>
              <a:rPr lang="pt-BR" dirty="0">
                <a:solidFill>
                  <a:schemeClr val="accent6">
                    <a:lumMod val="50000"/>
                  </a:schemeClr>
                </a:solidFill>
              </a:rPr>
              <a:t>)</a:t>
            </a:r>
          </a:p>
          <a:p>
            <a:r>
              <a:rPr lang="pt-BR" dirty="0" err="1">
                <a:solidFill>
                  <a:schemeClr val="accent6">
                    <a:lumMod val="50000"/>
                  </a:schemeClr>
                </a:solidFill>
              </a:rPr>
              <a:t>Ministry</a:t>
            </a:r>
            <a:r>
              <a:rPr lang="pt-BR" dirty="0">
                <a:solidFill>
                  <a:schemeClr val="accent6">
                    <a:lumMod val="50000"/>
                  </a:schemeClr>
                </a:solidFill>
              </a:rPr>
              <a:t> </a:t>
            </a:r>
            <a:r>
              <a:rPr lang="pt-BR" dirty="0" err="1">
                <a:solidFill>
                  <a:schemeClr val="accent6">
                    <a:lumMod val="50000"/>
                  </a:schemeClr>
                </a:solidFill>
              </a:rPr>
              <a:t>of</a:t>
            </a:r>
            <a:r>
              <a:rPr lang="pt-BR" dirty="0">
                <a:solidFill>
                  <a:schemeClr val="accent6">
                    <a:lumMod val="50000"/>
                  </a:schemeClr>
                </a:solidFill>
              </a:rPr>
              <a:t> Science </a:t>
            </a:r>
            <a:r>
              <a:rPr lang="pt-BR" dirty="0" err="1">
                <a:solidFill>
                  <a:schemeClr val="accent6">
                    <a:lumMod val="50000"/>
                  </a:schemeClr>
                </a:solidFill>
              </a:rPr>
              <a:t>and</a:t>
            </a:r>
            <a:r>
              <a:rPr lang="pt-BR" dirty="0">
                <a:solidFill>
                  <a:schemeClr val="accent6">
                    <a:lumMod val="50000"/>
                  </a:schemeClr>
                </a:solidFill>
              </a:rPr>
              <a:t> Tecnology (</a:t>
            </a:r>
            <a:r>
              <a:rPr lang="pt-BR" dirty="0" err="1">
                <a:solidFill>
                  <a:schemeClr val="accent6">
                    <a:lumMod val="50000"/>
                  </a:schemeClr>
                </a:solidFill>
              </a:rPr>
              <a:t>Brazil</a:t>
            </a:r>
            <a:r>
              <a:rPr lang="pt-BR" dirty="0">
                <a:solidFill>
                  <a:schemeClr val="accent6">
                    <a:lumMod val="50000"/>
                  </a:schemeClr>
                </a:solidFill>
              </a:rPr>
              <a:t>)</a:t>
            </a:r>
          </a:p>
          <a:p>
            <a:r>
              <a:rPr lang="pt-BR" dirty="0">
                <a:solidFill>
                  <a:schemeClr val="accent6">
                    <a:lumMod val="50000"/>
                  </a:schemeClr>
                </a:solidFill>
                <a:latin typeface="Menlo"/>
              </a:rPr>
              <a:t> Federal </a:t>
            </a:r>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Campina Grande</a:t>
            </a:r>
            <a:endParaRPr lang="pt-BR" dirty="0">
              <a:solidFill>
                <a:schemeClr val="accent6">
                  <a:lumMod val="50000"/>
                </a:schemeClr>
              </a:solidFill>
            </a:endParaRPr>
          </a:p>
          <a:p>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São Paulo</a:t>
            </a:r>
            <a:endParaRPr lang="pt-BR" dirty="0">
              <a:solidFill>
                <a:schemeClr val="accent6">
                  <a:lumMod val="50000"/>
                </a:schemeClr>
              </a:solidFill>
            </a:endParaRPr>
          </a:p>
          <a:p>
            <a:r>
              <a:rPr lang="en-US" b="0" i="0" dirty="0">
                <a:solidFill>
                  <a:srgbClr val="660066"/>
                </a:solidFill>
                <a:effectLst/>
                <a:latin typeface="Menlo"/>
              </a:rPr>
              <a:t>National Natural Science Foundation of China</a:t>
            </a:r>
            <a:endParaRPr lang="pt-BR" b="0" i="0" dirty="0">
              <a:solidFill>
                <a:schemeClr val="accent6">
                  <a:lumMod val="50000"/>
                </a:schemeClr>
              </a:solidFill>
              <a:effectLst/>
              <a:latin typeface="Menlo"/>
            </a:endParaRPr>
          </a:p>
          <a:p>
            <a:r>
              <a:rPr lang="pt-BR" dirty="0" err="1">
                <a:solidFill>
                  <a:schemeClr val="accent6">
                    <a:lumMod val="50000"/>
                  </a:schemeClr>
                </a:solidFill>
                <a:latin typeface="Menlo"/>
              </a:rPr>
              <a:t>YangZhou</a:t>
            </a:r>
            <a:r>
              <a:rPr lang="pt-BR" dirty="0">
                <a:solidFill>
                  <a:schemeClr val="accent6">
                    <a:lumMod val="50000"/>
                  </a:schemeClr>
                </a:solidFill>
                <a:latin typeface="Menlo"/>
              </a:rPr>
              <a:t> </a:t>
            </a:r>
            <a:r>
              <a:rPr lang="pt-BR" dirty="0" err="1">
                <a:solidFill>
                  <a:schemeClr val="accent6">
                    <a:lumMod val="50000"/>
                  </a:schemeClr>
                </a:solidFill>
                <a:latin typeface="Menlo"/>
              </a:rPr>
              <a:t>University</a:t>
            </a:r>
            <a:r>
              <a:rPr lang="pt-BR" dirty="0">
                <a:solidFill>
                  <a:schemeClr val="accent6">
                    <a:lumMod val="50000"/>
                  </a:schemeClr>
                </a:solidFill>
                <a:latin typeface="Menlo"/>
              </a:rPr>
              <a:t> (China)</a:t>
            </a:r>
          </a:p>
          <a:p>
            <a:r>
              <a:rPr lang="pt-BR" dirty="0">
                <a:solidFill>
                  <a:schemeClr val="accent6">
                    <a:lumMod val="50000"/>
                  </a:schemeClr>
                </a:solidFill>
                <a:latin typeface="Menlo"/>
              </a:rPr>
              <a:t>INPE (</a:t>
            </a:r>
            <a:r>
              <a:rPr lang="pt-BR" dirty="0" err="1">
                <a:solidFill>
                  <a:schemeClr val="accent6">
                    <a:lumMod val="50000"/>
                  </a:schemeClr>
                </a:solidFill>
                <a:latin typeface="Menlo"/>
              </a:rPr>
              <a:t>National</a:t>
            </a:r>
            <a:r>
              <a:rPr lang="pt-BR" dirty="0">
                <a:solidFill>
                  <a:schemeClr val="accent6">
                    <a:lumMod val="50000"/>
                  </a:schemeClr>
                </a:solidFill>
                <a:latin typeface="Menlo"/>
              </a:rPr>
              <a:t> </a:t>
            </a:r>
            <a:r>
              <a:rPr lang="pt-BR" dirty="0" err="1">
                <a:solidFill>
                  <a:schemeClr val="accent6">
                    <a:lumMod val="50000"/>
                  </a:schemeClr>
                </a:solidFill>
                <a:latin typeface="Menlo"/>
              </a:rPr>
              <a:t>Institute</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Space </a:t>
            </a:r>
            <a:r>
              <a:rPr lang="pt-BR" dirty="0" err="1">
                <a:solidFill>
                  <a:schemeClr val="accent6">
                    <a:lumMod val="50000"/>
                  </a:schemeClr>
                </a:solidFill>
                <a:latin typeface="Menlo"/>
              </a:rPr>
              <a:t>Research</a:t>
            </a:r>
            <a:r>
              <a:rPr lang="pt-BR" dirty="0">
                <a:solidFill>
                  <a:schemeClr val="accent6">
                    <a:lumMod val="50000"/>
                  </a:schemeClr>
                </a:solidFill>
                <a:latin typeface="Menlo"/>
              </a:rPr>
              <a:t>, </a:t>
            </a:r>
            <a:r>
              <a:rPr lang="pt-BR" dirty="0" err="1">
                <a:solidFill>
                  <a:schemeClr val="accent6">
                    <a:lumMod val="50000"/>
                  </a:schemeClr>
                </a:solidFill>
                <a:latin typeface="Menlo"/>
              </a:rPr>
              <a:t>Brazil</a:t>
            </a:r>
            <a:r>
              <a:rPr lang="pt-BR" dirty="0">
                <a:solidFill>
                  <a:schemeClr val="accent6">
                    <a:lumMod val="50000"/>
                  </a:schemeClr>
                </a:solidFill>
                <a:latin typeface="Menlo"/>
              </a:rPr>
              <a:t>)</a:t>
            </a:r>
          </a:p>
          <a:p>
            <a:endParaRPr lang="pt-BR" dirty="0">
              <a:solidFill>
                <a:schemeClr val="accent6">
                  <a:lumMod val="50000"/>
                </a:schemeClr>
              </a:solidFill>
            </a:endParaRPr>
          </a:p>
        </p:txBody>
      </p:sp>
    </p:spTree>
    <p:extLst>
      <p:ext uri="{BB962C8B-B14F-4D97-AF65-F5344CB8AC3E}">
        <p14:creationId xmlns:p14="http://schemas.microsoft.com/office/powerpoint/2010/main" val="198037159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629328" y="464408"/>
            <a:ext cx="4399872" cy="1642533"/>
          </a:xfrm>
        </p:spPr>
        <p:txBody>
          <a:bodyPr vert="horz" lIns="91440" tIns="45720" rIns="91440" bIns="45720" rtlCol="0" anchor="b">
            <a:normAutofit fontScale="90000"/>
          </a:bodyPr>
          <a:lstStyle/>
          <a:p>
            <a:r>
              <a:rPr lang="en-US" sz="4200" kern="1200" dirty="0">
                <a:solidFill>
                  <a:srgbClr val="FF0000"/>
                </a:solidFill>
                <a:latin typeface="Algerian" panose="04020705040A02060702" pitchFamily="82" charset="0"/>
              </a:rPr>
              <a:t>Main Collaborating Companies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29489" y="2741264"/>
            <a:ext cx="4404039" cy="3386399"/>
          </a:xfrm>
        </p:spPr>
        <p:txBody>
          <a:bodyPr vert="horz" lIns="91440" tIns="45720" rIns="91440" bIns="45720" rtlCol="0">
            <a:normAutofit/>
          </a:bodyPr>
          <a:lstStyle/>
          <a:p>
            <a:r>
              <a:rPr lang="en-US" sz="2200" dirty="0" err="1">
                <a:solidFill>
                  <a:schemeClr val="accent6">
                    <a:lumMod val="50000"/>
                  </a:schemeClr>
                </a:solidFill>
              </a:rPr>
              <a:t>Alltec</a:t>
            </a:r>
            <a:r>
              <a:rPr lang="en-US" sz="2200" dirty="0">
                <a:solidFill>
                  <a:schemeClr val="accent6">
                    <a:lumMod val="50000"/>
                  </a:schemeClr>
                </a:solidFill>
              </a:rPr>
              <a:t> (São Paulo): metallurgy/horns</a:t>
            </a:r>
          </a:p>
          <a:p>
            <a:r>
              <a:rPr lang="en-US" sz="2200" dirty="0">
                <a:solidFill>
                  <a:schemeClr val="accent6">
                    <a:lumMod val="50000"/>
                  </a:schemeClr>
                </a:solidFill>
              </a:rPr>
              <a:t>CETC 54 (China): metal structure</a:t>
            </a:r>
          </a:p>
          <a:p>
            <a:r>
              <a:rPr lang="en-US" sz="2200" dirty="0">
                <a:solidFill>
                  <a:schemeClr val="accent6">
                    <a:lumMod val="50000"/>
                  </a:schemeClr>
                </a:solidFill>
              </a:rPr>
              <a:t>IBRTEL (Paraiba): construction</a:t>
            </a:r>
          </a:p>
          <a:p>
            <a:r>
              <a:rPr lang="en-US" sz="2200" dirty="0">
                <a:solidFill>
                  <a:schemeClr val="accent6">
                    <a:lumMod val="50000"/>
                  </a:schemeClr>
                </a:solidFill>
              </a:rPr>
              <a:t>Ponto de </a:t>
            </a:r>
            <a:r>
              <a:rPr lang="en-US" sz="2200" dirty="0" err="1">
                <a:solidFill>
                  <a:schemeClr val="accent6">
                    <a:lumMod val="50000"/>
                  </a:schemeClr>
                </a:solidFill>
              </a:rPr>
              <a:t>Apoio</a:t>
            </a:r>
            <a:r>
              <a:rPr lang="en-US" sz="2200" dirty="0">
                <a:solidFill>
                  <a:schemeClr val="accent6">
                    <a:lumMod val="50000"/>
                  </a:schemeClr>
                </a:solidFill>
              </a:rPr>
              <a:t> and GTP (projects)</a:t>
            </a:r>
          </a:p>
          <a:p>
            <a:endParaRPr lang="en-US" sz="2200" dirty="0"/>
          </a:p>
          <a:p>
            <a:endParaRPr lang="en-US" sz="2200" dirty="0"/>
          </a:p>
        </p:txBody>
      </p:sp>
      <p:pic>
        <p:nvPicPr>
          <p:cNvPr id="9" name="Imagem 8">
            <a:extLst>
              <a:ext uri="{FF2B5EF4-FFF2-40B4-BE49-F238E27FC236}">
                <a16:creationId xmlns:a16="http://schemas.microsoft.com/office/drawing/2014/main" id="{5E5ADD8F-CFB3-5E09-F356-4F26A935816A}"/>
              </a:ext>
            </a:extLst>
          </p:cNvPr>
          <p:cNvPicPr>
            <a:picLocks noChangeAspect="1"/>
          </p:cNvPicPr>
          <p:nvPr/>
        </p:nvPicPr>
        <p:blipFill rotWithShape="1">
          <a:blip r:embed="rId2">
            <a:extLst>
              <a:ext uri="{28A0092B-C50C-407E-A947-70E740481C1C}">
                <a14:useLocalDpi xmlns:a14="http://schemas.microsoft.com/office/drawing/2010/main" val="0"/>
              </a:ext>
            </a:extLst>
          </a:blip>
          <a:srcRect r="-1" b="6859"/>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11" name="Imagem 10">
            <a:extLst>
              <a:ext uri="{FF2B5EF4-FFF2-40B4-BE49-F238E27FC236}">
                <a16:creationId xmlns:a16="http://schemas.microsoft.com/office/drawing/2014/main" id="{D97A9671-3F4E-B04C-FF47-13F6D5D18B45}"/>
              </a:ext>
            </a:extLst>
          </p:cNvPr>
          <p:cNvPicPr>
            <a:picLocks noChangeAspect="1"/>
          </p:cNvPicPr>
          <p:nvPr/>
        </p:nvPicPr>
        <p:blipFill rotWithShape="1">
          <a:blip r:embed="rId3">
            <a:extLst>
              <a:ext uri="{28A0092B-C50C-407E-A947-70E740481C1C}">
                <a14:useLocalDpi xmlns:a14="http://schemas.microsoft.com/office/drawing/2010/main" val="0"/>
              </a:ext>
            </a:extLst>
          </a:blip>
          <a:srcRect t="13922" b="25313"/>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7" name="Imagem 6" descr="Uma imagem contendo no interior, pessoa, homem, cozinha&#10;&#10;Descrição gerada automaticamente">
            <a:extLst>
              <a:ext uri="{FF2B5EF4-FFF2-40B4-BE49-F238E27FC236}">
                <a16:creationId xmlns:a16="http://schemas.microsoft.com/office/drawing/2014/main" id="{68FA6295-FD63-3196-3B7A-8FC307D307F6}"/>
              </a:ext>
            </a:extLst>
          </p:cNvPr>
          <p:cNvPicPr>
            <a:picLocks noChangeAspect="1"/>
          </p:cNvPicPr>
          <p:nvPr/>
        </p:nvPicPr>
        <p:blipFill rotWithShape="1">
          <a:blip r:embed="rId4">
            <a:extLst>
              <a:ext uri="{28A0092B-C50C-407E-A947-70E740481C1C}">
                <a14:useLocalDpi xmlns:a14="http://schemas.microsoft.com/office/drawing/2010/main" val="0"/>
              </a:ext>
            </a:extLst>
          </a:blip>
          <a:srcRect l="27147" r="4" b="4"/>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Imagem 4" descr="Uma imagem contendo no interior, pequeno, velho, quarto&#10;&#10;Descrição gerada automaticamente">
            <a:extLst>
              <a:ext uri="{FF2B5EF4-FFF2-40B4-BE49-F238E27FC236}">
                <a16:creationId xmlns:a16="http://schemas.microsoft.com/office/drawing/2014/main" id="{2DF6462E-1E54-AD37-BDC5-D3A785A5C1A5}"/>
              </a:ext>
            </a:extLst>
          </p:cNvPr>
          <p:cNvPicPr>
            <a:picLocks noChangeAspect="1"/>
          </p:cNvPicPr>
          <p:nvPr/>
        </p:nvPicPr>
        <p:blipFill rotWithShape="1">
          <a:blip r:embed="rId5">
            <a:extLst>
              <a:ext uri="{28A0092B-C50C-407E-A947-70E740481C1C}">
                <a14:useLocalDpi xmlns:a14="http://schemas.microsoft.com/office/drawing/2010/main" val="0"/>
              </a:ext>
            </a:extLst>
          </a:blip>
          <a:srcRect t="31881" r="4" b="2261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Tree>
    <p:extLst>
      <p:ext uri="{BB962C8B-B14F-4D97-AF65-F5344CB8AC3E}">
        <p14:creationId xmlns:p14="http://schemas.microsoft.com/office/powerpoint/2010/main" val="187341373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D43EE80-90EE-99FE-4CA2-A747F5DB0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0"/>
            <a:ext cx="10304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50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7745406" y="642594"/>
            <a:ext cx="4001834" cy="1702952"/>
          </a:xfrm>
        </p:spPr>
        <p:txBody>
          <a:bodyPr vert="horz" lIns="91440" tIns="45720" rIns="91440" bIns="45720" rtlCol="0" anchor="ctr">
            <a:normAutofit/>
          </a:bodyPr>
          <a:lstStyle/>
          <a:p>
            <a:r>
              <a:rPr lang="en-US" sz="3700" dirty="0">
                <a:solidFill>
                  <a:srgbClr val="FF0000"/>
                </a:solidFill>
                <a:latin typeface="Algerian" panose="04020705040A02060702" pitchFamily="82" charset="0"/>
              </a:rPr>
              <a:t>Main Collaborating Companies</a:t>
            </a:r>
          </a:p>
        </p:txBody>
      </p:sp>
      <p:sp>
        <p:nvSpPr>
          <p:cNvPr id="23" name="Rectangle 22">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txBody>
          <a:bodyPr/>
          <a:lstStyle/>
          <a:p>
            <a:endParaRPr lang="en-US"/>
          </a:p>
        </p:txBody>
      </p:sp>
      <p:sp>
        <p:nvSpPr>
          <p:cNvPr id="27" name="Rectangle 26">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descr="Diagrama&#10;&#10;Descrição gerada automaticamente">
            <a:extLst>
              <a:ext uri="{FF2B5EF4-FFF2-40B4-BE49-F238E27FC236}">
                <a16:creationId xmlns:a16="http://schemas.microsoft.com/office/drawing/2014/main" id="{1E2BFACF-B70A-84CB-3E39-B987C5228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0" y="928660"/>
            <a:ext cx="3044697" cy="2709780"/>
          </a:xfrm>
          <a:prstGeom prst="rect">
            <a:avLst/>
          </a:prstGeom>
        </p:spPr>
      </p:pic>
      <p:sp>
        <p:nvSpPr>
          <p:cNvPr id="29" name="Rectangle 28">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1098DC0B-DF7D-0D62-B7E4-AC131C5A0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497" y="840808"/>
            <a:ext cx="2434338" cy="1752723"/>
          </a:xfrm>
          <a:prstGeom prst="rect">
            <a:avLst/>
          </a:prstGeom>
        </p:spPr>
      </p:pic>
      <p:sp>
        <p:nvSpPr>
          <p:cNvPr id="31" name="Rectangle 30">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descr="Diagrama, Texto, Desenho técnico&#10;&#10;Descrição gerada automaticamente">
            <a:extLst>
              <a:ext uri="{FF2B5EF4-FFF2-40B4-BE49-F238E27FC236}">
                <a16:creationId xmlns:a16="http://schemas.microsoft.com/office/drawing/2014/main" id="{131D861A-8906-259A-D087-E67D2556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14" y="4279769"/>
            <a:ext cx="2464388" cy="1762038"/>
          </a:xfrm>
          <a:prstGeom prst="rect">
            <a:avLst/>
          </a:prstGeom>
        </p:spPr>
      </p:pic>
      <p:sp>
        <p:nvSpPr>
          <p:cNvPr id="33" name="Rectangle 32">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WhatsApp Video 2022-08-10 at 14.54.00">
            <a:hlinkClick r:id="" action="ppaction://media"/>
            <a:extLst>
              <a:ext uri="{FF2B5EF4-FFF2-40B4-BE49-F238E27FC236}">
                <a16:creationId xmlns:a16="http://schemas.microsoft.com/office/drawing/2014/main" id="{83CE544D-0B4F-8703-39D8-962FE24634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683" y="3096468"/>
            <a:ext cx="1625965" cy="2956302"/>
          </a:xfrm>
          <a:prstGeom prst="rect">
            <a:avLst/>
          </a:prstGeom>
        </p:spPr>
      </p:pic>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8014995" y="2623457"/>
            <a:ext cx="3732245" cy="3589615"/>
          </a:xfrm>
        </p:spPr>
        <p:txBody>
          <a:bodyPr vert="horz" lIns="91440" tIns="45720" rIns="91440" bIns="45720" rtlCol="0">
            <a:normAutofit/>
          </a:bodyPr>
          <a:lstStyle/>
          <a:p>
            <a:r>
              <a:rPr lang="en-US" sz="1800" dirty="0" err="1">
                <a:solidFill>
                  <a:srgbClr val="FFFF00"/>
                </a:solidFill>
              </a:rPr>
              <a:t>Alltec</a:t>
            </a:r>
            <a:r>
              <a:rPr lang="en-US" sz="1800" dirty="0">
                <a:solidFill>
                  <a:srgbClr val="FFFF00"/>
                </a:solidFill>
              </a:rPr>
              <a:t> (São Paulo): metallurgy/horns</a:t>
            </a:r>
          </a:p>
          <a:p>
            <a:r>
              <a:rPr lang="en-US" sz="1800" dirty="0">
                <a:solidFill>
                  <a:srgbClr val="FFFF00"/>
                </a:solidFill>
              </a:rPr>
              <a:t>CETC 54 (China): metal structure</a:t>
            </a:r>
          </a:p>
          <a:p>
            <a:r>
              <a:rPr lang="en-US" sz="1800" dirty="0">
                <a:solidFill>
                  <a:srgbClr val="FFFF00"/>
                </a:solidFill>
              </a:rPr>
              <a:t>IBRTEL (Paraiba): construction</a:t>
            </a:r>
          </a:p>
          <a:p>
            <a:r>
              <a:rPr lang="en-US" sz="1800" dirty="0">
                <a:solidFill>
                  <a:srgbClr val="FFFF00"/>
                </a:solidFill>
              </a:rPr>
              <a:t>Ponto de </a:t>
            </a:r>
            <a:r>
              <a:rPr lang="en-US" sz="1800" dirty="0" err="1">
                <a:solidFill>
                  <a:srgbClr val="FFFF00"/>
                </a:solidFill>
              </a:rPr>
              <a:t>Apoio</a:t>
            </a:r>
            <a:r>
              <a:rPr lang="en-US" sz="1800" dirty="0">
                <a:solidFill>
                  <a:srgbClr val="FFFF00"/>
                </a:solidFill>
              </a:rPr>
              <a:t> and GTP (projects)</a:t>
            </a:r>
          </a:p>
          <a:p>
            <a:endParaRPr lang="en-US" sz="1800" dirty="0"/>
          </a:p>
          <a:p>
            <a:endParaRPr lang="en-US" sz="1800" dirty="0"/>
          </a:p>
        </p:txBody>
      </p:sp>
    </p:spTree>
    <p:extLst>
      <p:ext uri="{BB962C8B-B14F-4D97-AF65-F5344CB8AC3E}">
        <p14:creationId xmlns:p14="http://schemas.microsoft.com/office/powerpoint/2010/main" val="1321172103"/>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8D86C-F8DC-BC69-456E-3C71155AD16C}"/>
              </a:ext>
            </a:extLst>
          </p:cNvPr>
          <p:cNvSpPr>
            <a:spLocks noGrp="1"/>
          </p:cNvSpPr>
          <p:nvPr>
            <p:ph type="title"/>
          </p:nvPr>
        </p:nvSpPr>
        <p:spPr>
          <a:xfrm>
            <a:off x="271849" y="365125"/>
            <a:ext cx="11081951" cy="1325563"/>
          </a:xfrm>
        </p:spPr>
        <p:txBody>
          <a:bodyPr/>
          <a:lstStyle/>
          <a:p>
            <a:r>
              <a:rPr lang="pt-BR" dirty="0" err="1">
                <a:solidFill>
                  <a:srgbClr val="FF0000"/>
                </a:solidFill>
                <a:latin typeface="Harlow Solid Italic" panose="04030604020F02020D02" pitchFamily="82" charset="0"/>
                <a:ea typeface="Cambria" panose="02040503050406030204" pitchFamily="18" charset="0"/>
              </a:rPr>
              <a:t>Inauguration</a:t>
            </a:r>
            <a:r>
              <a:rPr lang="pt-BR" dirty="0">
                <a:solidFill>
                  <a:srgbClr val="FF0000"/>
                </a:solidFill>
                <a:latin typeface="Harlow Solid Italic" panose="04030604020F02020D02" pitchFamily="82" charset="0"/>
                <a:ea typeface="Cambria" panose="02040503050406030204" pitchFamily="18" charset="0"/>
              </a:rPr>
              <a:t> </a:t>
            </a:r>
            <a:r>
              <a:rPr lang="pt-BR" dirty="0" err="1">
                <a:solidFill>
                  <a:srgbClr val="FF0000"/>
                </a:solidFill>
                <a:latin typeface="Harlow Solid Italic" panose="04030604020F02020D02" pitchFamily="82" charset="0"/>
                <a:ea typeface="Cambria" panose="02040503050406030204" pitchFamily="18" charset="0"/>
              </a:rPr>
              <a:t>and</a:t>
            </a:r>
            <a:r>
              <a:rPr lang="pt-BR" dirty="0">
                <a:solidFill>
                  <a:srgbClr val="FF0000"/>
                </a:solidFill>
                <a:latin typeface="Harlow Solid Italic" panose="04030604020F02020D02" pitchFamily="82" charset="0"/>
                <a:ea typeface="Cambria" panose="02040503050406030204" pitchFamily="18" charset="0"/>
              </a:rPr>
              <a:t> </a:t>
            </a:r>
            <a:r>
              <a:rPr lang="pt-BR" dirty="0" err="1">
                <a:solidFill>
                  <a:srgbClr val="FF0000"/>
                </a:solidFill>
                <a:latin typeface="Harlow Solid Italic" panose="04030604020F02020D02" pitchFamily="82" charset="0"/>
                <a:ea typeface="Cambria" panose="02040503050406030204" pitchFamily="18" charset="0"/>
              </a:rPr>
              <a:t>begining</a:t>
            </a:r>
            <a:r>
              <a:rPr lang="pt-BR" dirty="0">
                <a:solidFill>
                  <a:srgbClr val="FF0000"/>
                </a:solidFill>
                <a:latin typeface="Harlow Solid Italic" panose="04030604020F02020D02" pitchFamily="82" charset="0"/>
                <a:ea typeface="Cambria" panose="02040503050406030204" pitchFamily="18" charset="0"/>
              </a:rPr>
              <a:t> </a:t>
            </a:r>
            <a:r>
              <a:rPr lang="pt-BR" dirty="0" err="1">
                <a:solidFill>
                  <a:srgbClr val="FF0000"/>
                </a:solidFill>
                <a:latin typeface="Harlow Solid Italic" panose="04030604020F02020D02" pitchFamily="82" charset="0"/>
                <a:ea typeface="Cambria" panose="02040503050406030204" pitchFamily="18" charset="0"/>
              </a:rPr>
              <a:t>of</a:t>
            </a:r>
            <a:r>
              <a:rPr lang="pt-BR" dirty="0">
                <a:solidFill>
                  <a:srgbClr val="FF0000"/>
                </a:solidFill>
                <a:latin typeface="Harlow Solid Italic" panose="04030604020F02020D02" pitchFamily="82" charset="0"/>
                <a:ea typeface="Cambria" panose="02040503050406030204" pitchFamily="18" charset="0"/>
              </a:rPr>
              <a:t> </a:t>
            </a:r>
            <a:r>
              <a:rPr lang="pt-BR" dirty="0" err="1">
                <a:solidFill>
                  <a:srgbClr val="FF0000"/>
                </a:solidFill>
                <a:latin typeface="Harlow Solid Italic" panose="04030604020F02020D02" pitchFamily="82" charset="0"/>
                <a:ea typeface="Cambria" panose="02040503050406030204" pitchFamily="18" charset="0"/>
              </a:rPr>
              <a:t>commissioning</a:t>
            </a:r>
            <a:endParaRPr lang="en-US" dirty="0">
              <a:solidFill>
                <a:srgbClr val="FF0000"/>
              </a:solidFill>
              <a:latin typeface="Harlow Solid Italic" panose="04030604020F02020D02" pitchFamily="82" charset="0"/>
              <a:ea typeface="Cambria" panose="02040503050406030204" pitchFamily="18" charset="0"/>
            </a:endParaRPr>
          </a:p>
        </p:txBody>
      </p:sp>
      <p:sp>
        <p:nvSpPr>
          <p:cNvPr id="3" name="Espaço Reservado para Texto 2">
            <a:extLst>
              <a:ext uri="{FF2B5EF4-FFF2-40B4-BE49-F238E27FC236}">
                <a16:creationId xmlns:a16="http://schemas.microsoft.com/office/drawing/2014/main" id="{4A8ABCCB-A777-5D80-0D2C-95146674C284}"/>
              </a:ext>
            </a:extLst>
          </p:cNvPr>
          <p:cNvSpPr>
            <a:spLocks noGrp="1"/>
          </p:cNvSpPr>
          <p:nvPr>
            <p:ph type="body" idx="1"/>
          </p:nvPr>
        </p:nvSpPr>
        <p:spPr/>
        <p:txBody>
          <a:bodyPr>
            <a:normAutofit/>
          </a:bodyPr>
          <a:lstStyle/>
          <a:p>
            <a:r>
              <a:rPr lang="pt-BR" sz="6000" dirty="0" err="1">
                <a:solidFill>
                  <a:schemeClr val="accent6">
                    <a:lumMod val="75000"/>
                  </a:schemeClr>
                </a:solidFill>
                <a:latin typeface="Harlow Solid Italic" panose="04030604020F02020D02" pitchFamily="82" charset="0"/>
              </a:rPr>
              <a:t>Between</a:t>
            </a:r>
            <a:r>
              <a:rPr lang="pt-BR" sz="6000" dirty="0">
                <a:solidFill>
                  <a:schemeClr val="accent6">
                    <a:lumMod val="75000"/>
                  </a:schemeClr>
                </a:solidFill>
                <a:latin typeface="Harlow Solid Italic" panose="04030604020F02020D02" pitchFamily="82" charset="0"/>
              </a:rPr>
              <a:t> </a:t>
            </a:r>
            <a:r>
              <a:rPr lang="pt-BR" sz="6000" dirty="0" err="1">
                <a:solidFill>
                  <a:schemeClr val="accent6">
                    <a:lumMod val="75000"/>
                  </a:schemeClr>
                </a:solidFill>
                <a:latin typeface="Harlow Solid Italic" panose="04030604020F02020D02" pitchFamily="82" charset="0"/>
              </a:rPr>
              <a:t>September</a:t>
            </a:r>
            <a:r>
              <a:rPr lang="pt-BR" sz="6000" dirty="0">
                <a:solidFill>
                  <a:schemeClr val="accent6">
                    <a:lumMod val="75000"/>
                  </a:schemeClr>
                </a:solidFill>
                <a:latin typeface="Harlow Solid Italic" panose="04030604020F02020D02" pitchFamily="82" charset="0"/>
              </a:rPr>
              <a:t> </a:t>
            </a:r>
            <a:r>
              <a:rPr lang="pt-BR" sz="6000" dirty="0" err="1">
                <a:solidFill>
                  <a:schemeClr val="accent6">
                    <a:lumMod val="75000"/>
                  </a:schemeClr>
                </a:solidFill>
                <a:latin typeface="Harlow Solid Italic" panose="04030604020F02020D02" pitchFamily="82" charset="0"/>
              </a:rPr>
              <a:t>and</a:t>
            </a:r>
            <a:r>
              <a:rPr lang="pt-BR" sz="6000" dirty="0">
                <a:solidFill>
                  <a:schemeClr val="accent6">
                    <a:lumMod val="75000"/>
                  </a:schemeClr>
                </a:solidFill>
                <a:latin typeface="Harlow Solid Italic" panose="04030604020F02020D02" pitchFamily="82" charset="0"/>
              </a:rPr>
              <a:t> </a:t>
            </a:r>
            <a:r>
              <a:rPr lang="pt-BR" sz="6000" dirty="0" err="1">
                <a:solidFill>
                  <a:schemeClr val="accent6">
                    <a:lumMod val="75000"/>
                  </a:schemeClr>
                </a:solidFill>
                <a:latin typeface="Harlow Solid Italic" panose="04030604020F02020D02" pitchFamily="82" charset="0"/>
              </a:rPr>
              <a:t>November</a:t>
            </a:r>
            <a:r>
              <a:rPr lang="pt-BR" sz="6000" dirty="0">
                <a:solidFill>
                  <a:schemeClr val="accent6">
                    <a:lumMod val="75000"/>
                  </a:schemeClr>
                </a:solidFill>
                <a:latin typeface="Harlow Solid Italic" panose="04030604020F02020D02" pitchFamily="82" charset="0"/>
              </a:rPr>
              <a:t> 2024</a:t>
            </a:r>
          </a:p>
          <a:p>
            <a:endParaRPr lang="pt-BR" sz="6000" dirty="0">
              <a:solidFill>
                <a:schemeClr val="accent6">
                  <a:lumMod val="75000"/>
                </a:schemeClr>
              </a:solidFill>
              <a:latin typeface="Harlow Solid Italic" panose="04030604020F02020D02" pitchFamily="82" charset="0"/>
            </a:endParaRPr>
          </a:p>
          <a:p>
            <a:r>
              <a:rPr lang="pt-BR" sz="6000" dirty="0" err="1">
                <a:solidFill>
                  <a:schemeClr val="accent6">
                    <a:lumMod val="75000"/>
                  </a:schemeClr>
                </a:solidFill>
                <a:latin typeface="Harlow Solid Italic" panose="04030604020F02020D02" pitchFamily="82" charset="0"/>
              </a:rPr>
              <a:t>Thanks</a:t>
            </a:r>
            <a:r>
              <a:rPr lang="pt-BR" sz="6000" dirty="0">
                <a:solidFill>
                  <a:schemeClr val="accent6">
                    <a:lumMod val="75000"/>
                  </a:schemeClr>
                </a:solidFill>
                <a:latin typeface="Harlow Solid Italic" panose="04030604020F02020D02" pitchFamily="82" charset="0"/>
              </a:rPr>
              <a:t> for </a:t>
            </a:r>
            <a:r>
              <a:rPr lang="pt-BR" sz="6000" dirty="0" err="1">
                <a:solidFill>
                  <a:schemeClr val="accent6">
                    <a:lumMod val="75000"/>
                  </a:schemeClr>
                </a:solidFill>
                <a:latin typeface="Harlow Solid Italic" panose="04030604020F02020D02" pitchFamily="82" charset="0"/>
              </a:rPr>
              <a:t>the</a:t>
            </a:r>
            <a:r>
              <a:rPr lang="pt-BR" sz="6000" dirty="0">
                <a:solidFill>
                  <a:schemeClr val="accent6">
                    <a:lumMod val="75000"/>
                  </a:schemeClr>
                </a:solidFill>
                <a:latin typeface="Harlow Solid Italic" panose="04030604020F02020D02" pitchFamily="82" charset="0"/>
              </a:rPr>
              <a:t> </a:t>
            </a:r>
            <a:r>
              <a:rPr lang="pt-BR" sz="6000" dirty="0" err="1">
                <a:solidFill>
                  <a:schemeClr val="accent6">
                    <a:lumMod val="75000"/>
                  </a:schemeClr>
                </a:solidFill>
                <a:latin typeface="Harlow Solid Italic" panose="04030604020F02020D02" pitchFamily="82" charset="0"/>
              </a:rPr>
              <a:t>attention</a:t>
            </a:r>
            <a:endParaRPr lang="en-US" sz="6000" dirty="0">
              <a:solidFill>
                <a:schemeClr val="accent6">
                  <a:lumMod val="75000"/>
                </a:schemeClr>
              </a:solidFill>
              <a:latin typeface="Harlow Solid Italic" panose="04030604020F02020D02" pitchFamily="82" charset="0"/>
            </a:endParaRPr>
          </a:p>
        </p:txBody>
      </p:sp>
    </p:spTree>
    <p:extLst>
      <p:ext uri="{BB962C8B-B14F-4D97-AF65-F5344CB8AC3E}">
        <p14:creationId xmlns:p14="http://schemas.microsoft.com/office/powerpoint/2010/main" val="306332960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Visitem nossos sítios"/>
          <p:cNvSpPr txBox="1">
            <a:spLocks noGrp="1"/>
          </p:cNvSpPr>
          <p:nvPr>
            <p:ph type="title"/>
          </p:nvPr>
        </p:nvSpPr>
        <p:spPr>
          <a:xfrm>
            <a:off x="3378200" y="731836"/>
            <a:ext cx="5651500" cy="1325563"/>
          </a:xfrm>
          <a:prstGeom prst="rect">
            <a:avLst/>
          </a:prstGeom>
          <a:solidFill>
            <a:schemeClr val="accent5">
              <a:hueOff val="-82419"/>
              <a:satOff val="-9513"/>
              <a:lumOff val="-16343"/>
            </a:schemeClr>
          </a:solidFill>
        </p:spPr>
        <p:txBody>
          <a:bodyPr>
            <a:normAutofit/>
          </a:bodyPr>
          <a:lstStyle>
            <a:lvl1pPr algn="l">
              <a:defRPr sz="3600">
                <a:latin typeface="Lucida Calligraphy"/>
                <a:ea typeface="Lucida Calligraphy"/>
                <a:cs typeface="Lucida Calligraphy"/>
                <a:sym typeface="Lucida Calligraphy"/>
              </a:defRPr>
            </a:lvl1pPr>
          </a:lstStyle>
          <a:p>
            <a:r>
              <a:rPr sz="5400" dirty="0" err="1">
                <a:solidFill>
                  <a:srgbClr val="FF0000"/>
                </a:solidFill>
              </a:rPr>
              <a:t>Visi</a:t>
            </a:r>
            <a:r>
              <a:rPr lang="pt-BR" sz="5400" dirty="0">
                <a:solidFill>
                  <a:srgbClr val="FF0000"/>
                </a:solidFill>
              </a:rPr>
              <a:t>t </a:t>
            </a:r>
            <a:r>
              <a:rPr lang="pt-BR" sz="5400" dirty="0" err="1">
                <a:solidFill>
                  <a:srgbClr val="FF0000"/>
                </a:solidFill>
              </a:rPr>
              <a:t>our</a:t>
            </a:r>
            <a:r>
              <a:rPr sz="5400" dirty="0">
                <a:solidFill>
                  <a:srgbClr val="FF0000"/>
                </a:solidFill>
              </a:rPr>
              <a:t> s</a:t>
            </a:r>
            <a:r>
              <a:rPr lang="pt-BR" sz="5400" dirty="0" err="1">
                <a:solidFill>
                  <a:srgbClr val="FF0000"/>
                </a:solidFill>
              </a:rPr>
              <a:t>ites</a:t>
            </a:r>
            <a:endParaRPr sz="5400" dirty="0">
              <a:solidFill>
                <a:srgbClr val="FF0000"/>
              </a:solidFill>
            </a:endParaRPr>
          </a:p>
        </p:txBody>
      </p:sp>
      <p:sp>
        <p:nvSpPr>
          <p:cNvPr id="440" name="https://portal.if.usp.br/bingotelescope/…"/>
          <p:cNvSpPr txBox="1">
            <a:spLocks noGrp="1"/>
          </p:cNvSpPr>
          <p:nvPr>
            <p:ph type="body" idx="1"/>
          </p:nvPr>
        </p:nvSpPr>
        <p:spPr>
          <a:xfrm>
            <a:off x="1333500" y="3048000"/>
            <a:ext cx="9236227" cy="3078164"/>
          </a:xfrm>
          <a:prstGeom prst="rect">
            <a:avLst/>
          </a:prstGeom>
        </p:spPr>
        <p:txBody>
          <a:bodyPr>
            <a:normAutofit/>
          </a:bodyPr>
          <a:lstStyle/>
          <a:p>
            <a:pPr>
              <a:defRPr sz="2400">
                <a:solidFill>
                  <a:srgbClr val="FF40FF"/>
                </a:solidFill>
                <a:latin typeface="Lucida Grande"/>
                <a:ea typeface="Lucida Grande"/>
                <a:cs typeface="Lucida Grande"/>
                <a:sym typeface="Lucida Grande"/>
              </a:defRPr>
            </a:pPr>
            <a:r>
              <a:rPr sz="3200" dirty="0"/>
              <a:t>https://portal.if.usp.br/bingotelescope/</a:t>
            </a:r>
          </a:p>
          <a:p>
            <a:pPr>
              <a:defRPr sz="2400">
                <a:solidFill>
                  <a:srgbClr val="FF40FF"/>
                </a:solidFill>
                <a:latin typeface="Lucida Grande"/>
                <a:ea typeface="Lucida Grande"/>
                <a:cs typeface="Lucida Grande"/>
                <a:sym typeface="Lucida Grande"/>
              </a:defRPr>
            </a:pPr>
            <a:r>
              <a:rPr sz="3200" u="sng" dirty="0">
                <a:hlinkClick r:id="rId2"/>
              </a:rPr>
              <a:t>http://www.bingotelescope.org/en/</a:t>
            </a:r>
          </a:p>
          <a:p>
            <a:pPr>
              <a:defRPr sz="2400">
                <a:solidFill>
                  <a:srgbClr val="FF40FF"/>
                </a:solidFill>
                <a:latin typeface="Lucida Grande"/>
                <a:ea typeface="Lucida Grande"/>
                <a:cs typeface="Lucida Grande"/>
                <a:sym typeface="Lucida Grande"/>
              </a:defRPr>
            </a:pPr>
            <a:r>
              <a:rPr sz="3200" u="sng" dirty="0">
                <a:hlinkClick r:id="rId3"/>
              </a:rPr>
              <a:t>https://pt.wikipedia.org/wiki/BINGO_(</a:t>
            </a:r>
            <a:r>
              <a:rPr sz="3200" u="sng" dirty="0" err="1">
                <a:hlinkClick r:id="rId3"/>
              </a:rPr>
              <a:t>telescópio</a:t>
            </a:r>
            <a:r>
              <a:rPr sz="3200" u="sng" dirty="0">
                <a:hlinkClick r:id="rId3"/>
              </a:rPr>
              <a:t>)</a:t>
            </a:r>
          </a:p>
          <a:p>
            <a:pPr>
              <a:defRPr sz="2400">
                <a:solidFill>
                  <a:srgbClr val="FF40FF"/>
                </a:solidFill>
                <a:latin typeface="Lucida Grande"/>
                <a:ea typeface="Lucida Grande"/>
                <a:cs typeface="Lucida Grande"/>
                <a:sym typeface="Lucida Grande"/>
              </a:defRPr>
            </a:pPr>
            <a:r>
              <a:rPr sz="3200" dirty="0"/>
              <a:t>https://www.facebook.com/BINGOTelescopio/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andidates…"/>
          <p:cNvSpPr txBox="1"/>
          <p:nvPr/>
        </p:nvSpPr>
        <p:spPr>
          <a:xfrm>
            <a:off x="1047750" y="102297"/>
            <a:ext cx="10547350" cy="6653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a:solidFill>
                  <a:srgbClr val="011890"/>
                </a:solidFill>
                <a:latin typeface="Baskerville SemiBold"/>
                <a:ea typeface="Baskerville SemiBold"/>
                <a:cs typeface="Baskerville SemiBold"/>
                <a:sym typeface="Baskerville SemiBold"/>
              </a:defRPr>
            </a:pPr>
            <a:r>
              <a:rPr sz="2900" dirty="0"/>
              <a:t>Candidates</a:t>
            </a:r>
          </a:p>
          <a:p>
            <a:pPr marL="194403" lvl="1" indent="1440" algn="just">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endParaRPr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Neutralinos (</a:t>
            </a:r>
            <a:r>
              <a:rPr sz="2000" dirty="0" err="1"/>
              <a:t>higgsino</a:t>
            </a:r>
            <a:r>
              <a:rPr sz="2000" dirty="0"/>
              <a:t>, bin</a:t>
            </a:r>
            <a:r>
              <a:rPr lang="pt-BR" sz="2000" dirty="0"/>
              <a:t>o</a:t>
            </a:r>
            <a:r>
              <a:rPr sz="2000" dirty="0"/>
              <a:t>s, winos</a:t>
            </a:r>
            <a:r>
              <a:rPr lang="pt-BR" sz="2000" dirty="0"/>
              <a:t>, </a:t>
            </a:r>
            <a:r>
              <a:rPr lang="pt-BR" sz="2000" dirty="0" err="1"/>
              <a:t>singlinos</a:t>
            </a:r>
            <a:r>
              <a:rPr sz="2000" dirty="0"/>
              <a:t>)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Axinos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Gravitinos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Sneutrinos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Axions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Sterile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4th generation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photons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gravitons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Brane world dark matter/D-matter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Little </a:t>
            </a:r>
            <a:r>
              <a:rPr sz="2000" dirty="0" err="1"/>
              <a:t>higgs</a:t>
            </a:r>
            <a:r>
              <a:rPr sz="2000" dirty="0"/>
              <a:t>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Light scalars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Superheavy states (</a:t>
            </a:r>
            <a:r>
              <a:rPr sz="2000" dirty="0" err="1"/>
              <a:t>ie</a:t>
            </a:r>
            <a:r>
              <a:rPr sz="2000" dirty="0"/>
              <a:t>. “WIMPzillas”)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Self-interacting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Super-WIMPs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Asymmetric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Q-balls (and other topological states)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CHAMPs (charged massive particles)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Cryptons, … </a:t>
            </a:r>
          </a:p>
        </p:txBody>
      </p:sp>
      <p:sp>
        <p:nvSpPr>
          <p:cNvPr id="192" name="Line"/>
          <p:cNvSpPr/>
          <p:nvPr/>
        </p:nvSpPr>
        <p:spPr>
          <a:xfrm>
            <a:off x="5465273" y="1681219"/>
            <a:ext cx="231514" cy="399351"/>
          </a:xfrm>
          <a:custGeom>
            <a:avLst/>
            <a:gdLst/>
            <a:ahLst/>
            <a:cxnLst>
              <a:cxn ang="0">
                <a:pos x="wd2" y="hd2"/>
              </a:cxn>
              <a:cxn ang="5400000">
                <a:pos x="wd2" y="hd2"/>
              </a:cxn>
              <a:cxn ang="10800000">
                <a:pos x="wd2" y="hd2"/>
              </a:cxn>
              <a:cxn ang="16200000">
                <a:pos x="wd2" y="hd2"/>
              </a:cxn>
            </a:cxnLst>
            <a:rect l="0" t="0" r="r" b="b"/>
            <a:pathLst>
              <a:path w="21600" h="19914" extrusionOk="0">
                <a:moveTo>
                  <a:pt x="0" y="19693"/>
                </a:moveTo>
                <a:cubicBezTo>
                  <a:pt x="18828" y="21600"/>
                  <a:pt x="9140" y="10678"/>
                  <a:pt x="8652" y="6374"/>
                </a:cubicBezTo>
                <a:lnTo>
                  <a:pt x="10815" y="587"/>
                </a:lnTo>
                <a:lnTo>
                  <a:pt x="21600" y="0"/>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sp>
        <p:nvSpPr>
          <p:cNvPr id="193" name="Line"/>
          <p:cNvSpPr/>
          <p:nvPr/>
        </p:nvSpPr>
        <p:spPr>
          <a:xfrm>
            <a:off x="5473609" y="1076113"/>
            <a:ext cx="260315" cy="559860"/>
          </a:xfrm>
          <a:custGeom>
            <a:avLst/>
            <a:gdLst/>
            <a:ahLst/>
            <a:cxnLst>
              <a:cxn ang="0">
                <a:pos x="wd2" y="hd2"/>
              </a:cxn>
              <a:cxn ang="5400000">
                <a:pos x="wd2" y="hd2"/>
              </a:cxn>
              <a:cxn ang="10800000">
                <a:pos x="wd2" y="hd2"/>
              </a:cxn>
              <a:cxn ang="16200000">
                <a:pos x="wd2" y="hd2"/>
              </a:cxn>
            </a:cxnLst>
            <a:rect l="0" t="0" r="r" b="b"/>
            <a:pathLst>
              <a:path w="21600" h="18965" extrusionOk="0">
                <a:moveTo>
                  <a:pt x="0" y="0"/>
                </a:moveTo>
                <a:cubicBezTo>
                  <a:pt x="16707" y="1295"/>
                  <a:pt x="10516" y="21600"/>
                  <a:pt x="10084" y="18677"/>
                </a:cubicBezTo>
                <a:lnTo>
                  <a:pt x="12003" y="14747"/>
                </a:lnTo>
                <a:lnTo>
                  <a:pt x="21600" y="14348"/>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grpSp>
        <p:nvGrpSpPr>
          <p:cNvPr id="196" name="Group"/>
          <p:cNvGrpSpPr/>
          <p:nvPr/>
        </p:nvGrpSpPr>
        <p:grpSpPr>
          <a:xfrm>
            <a:off x="7096688" y="1308216"/>
            <a:ext cx="2543081" cy="607686"/>
            <a:chOff x="-1" y="0"/>
            <a:chExt cx="1959842" cy="425838"/>
          </a:xfrm>
        </p:grpSpPr>
        <p:sp>
          <p:nvSpPr>
            <p:cNvPr id="194" name="Rectangle"/>
            <p:cNvSpPr/>
            <p:nvPr/>
          </p:nvSpPr>
          <p:spPr>
            <a:xfrm>
              <a:off x="0" y="0"/>
              <a:ext cx="1959841" cy="347077"/>
            </a:xfrm>
            <a:prstGeom prst="rect">
              <a:avLst/>
            </a:prstGeom>
            <a:noFill/>
            <a:ln w="36000" cap="flat">
              <a:solidFill>
                <a:srgbClr val="FFFB0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Lst>
                <a:defRPr>
                  <a:solidFill>
                    <a:srgbClr val="FFFB00"/>
                  </a:solidFill>
                  <a:latin typeface="Arial"/>
                  <a:ea typeface="Arial"/>
                  <a:cs typeface="Arial"/>
                  <a:sym typeface="Arial"/>
                </a:defRPr>
              </a:pPr>
              <a:endParaRPr/>
            </a:p>
          </p:txBody>
        </p:sp>
        <p:sp>
          <p:nvSpPr>
            <p:cNvPr id="195" name="Supersymetric"/>
            <p:cNvSpPr txBox="1"/>
            <p:nvPr/>
          </p:nvSpPr>
          <p:spPr>
            <a:xfrm>
              <a:off x="-1" y="33515"/>
              <a:ext cx="195984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Lst>
                <a:defRPr>
                  <a:solidFill>
                    <a:srgbClr val="FFFB00"/>
                  </a:solidFill>
                  <a:latin typeface="Arial"/>
                  <a:ea typeface="Arial"/>
                  <a:cs typeface="Arial"/>
                  <a:sym typeface="Arial"/>
                </a:defRPr>
              </a:lvl1pPr>
            </a:lstStyle>
            <a:p>
              <a:r>
                <a:rPr dirty="0" err="1"/>
                <a:t>Supersymetric</a:t>
              </a:r>
              <a:endParaRPr dirty="0"/>
            </a:p>
          </p:txBody>
        </p:sp>
      </p:grpSp>
    </p:spTree>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CC99"/>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CC99"/>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55779</TotalTime>
  <Words>2871</Words>
  <Application>Microsoft Office PowerPoint</Application>
  <PresentationFormat>Widescreen</PresentationFormat>
  <Paragraphs>391</Paragraphs>
  <Slides>85</Slides>
  <Notes>1</Notes>
  <HiddenSlides>0</HiddenSlides>
  <MMClips>1</MMClips>
  <ScaleCrop>false</ScaleCrop>
  <HeadingPairs>
    <vt:vector size="8" baseType="variant">
      <vt:variant>
        <vt:lpstr>Fontes usadas</vt:lpstr>
      </vt:variant>
      <vt:variant>
        <vt:i4>14</vt:i4>
      </vt:variant>
      <vt:variant>
        <vt:lpstr>Tema</vt:lpstr>
      </vt:variant>
      <vt:variant>
        <vt:i4>4</vt:i4>
      </vt:variant>
      <vt:variant>
        <vt:lpstr>Servidores OLE inseridos</vt:lpstr>
      </vt:variant>
      <vt:variant>
        <vt:i4>1</vt:i4>
      </vt:variant>
      <vt:variant>
        <vt:lpstr>Títulos de slides</vt:lpstr>
      </vt:variant>
      <vt:variant>
        <vt:i4>85</vt:i4>
      </vt:variant>
    </vt:vector>
  </HeadingPairs>
  <TitlesOfParts>
    <vt:vector size="104" baseType="lpstr">
      <vt:lpstr>Algerian</vt:lpstr>
      <vt:lpstr>Arial</vt:lpstr>
      <vt:lpstr>Arimo</vt:lpstr>
      <vt:lpstr>Arimo Bold</vt:lpstr>
      <vt:lpstr>Calibri</vt:lpstr>
      <vt:lpstr>Calibri Light</vt:lpstr>
      <vt:lpstr>Comic Sans MS</vt:lpstr>
      <vt:lpstr>Dreaming Outloud Script Pro</vt:lpstr>
      <vt:lpstr>Harlow Solid Italic</vt:lpstr>
      <vt:lpstr>Menlo</vt:lpstr>
      <vt:lpstr>Tahoma</vt:lpstr>
      <vt:lpstr>Times New Roman</vt:lpstr>
      <vt:lpstr>Wingdings</vt:lpstr>
      <vt:lpstr>字由点字倔强黑</vt:lpstr>
      <vt:lpstr>Tema do Office</vt:lpstr>
      <vt:lpstr>White</vt:lpstr>
      <vt:lpstr>Office Theme</vt:lpstr>
      <vt:lpstr>Custom Design</vt:lpstr>
      <vt:lpstr>Acrobat Document</vt:lpstr>
      <vt:lpstr>Apresentação do PowerPoint</vt:lpstr>
      <vt:lpstr>                                Team</vt:lpstr>
      <vt:lpstr>Support</vt:lpstr>
      <vt:lpstr>Open Problems in the study of the cosmos</vt:lpstr>
      <vt:lpstr>    The Dark Matter Question: brief history</vt:lpstr>
      <vt:lpstr>The Dark Matter Question: establishing facts</vt:lpstr>
      <vt:lpstr>       The Dark Matter Question: conclusion</vt:lpstr>
      <vt:lpstr>Apresentação do PowerPoint</vt:lpstr>
      <vt:lpstr>Apresentação do PowerPoint</vt:lpstr>
      <vt:lpstr>      The Flatness problem and a Dark Sector</vt:lpstr>
      <vt:lpstr>      The Flatness problem and a Dark Sector</vt:lpstr>
      <vt:lpstr>      The Flatness problem and a Dark Sector</vt:lpstr>
      <vt:lpstr>      The Flatness problem and a Dark Sector</vt:lpstr>
      <vt:lpstr>                   The Dark Energy Question</vt:lpstr>
      <vt:lpstr>                   The Dark Energy Question</vt:lpstr>
      <vt:lpstr>                   The Cosmological Question</vt:lpstr>
      <vt:lpstr>                   The Cosmological Question</vt:lpstr>
      <vt:lpstr>What is Dark Energy?</vt:lpstr>
      <vt:lpstr>What is causing the acceleration?</vt:lpstr>
      <vt:lpstr>Apresentação do PowerPoint</vt:lpstr>
      <vt:lpstr>                    The Dark Sector Structure</vt:lpstr>
      <vt:lpstr>                The Dark Sector Structure</vt:lpstr>
      <vt:lpstr>                      Precision Cosmology</vt:lpstr>
      <vt:lpstr>                 Precision Cosmology</vt:lpstr>
      <vt:lpstr>                 Precision Cosmology</vt:lpstr>
      <vt:lpstr>DE/DM Interaction</vt:lpstr>
      <vt:lpstr>Apresentação do PowerPoint</vt:lpstr>
      <vt:lpstr>Apresentação do PowerPoint</vt:lpstr>
      <vt:lpstr>Apresentação do PowerPoint</vt:lpstr>
      <vt:lpstr>21 cm Physics – The Hyperfine Structure</vt:lpstr>
      <vt:lpstr>21 cm Cosmology: Motivation and Methods</vt:lpstr>
      <vt:lpstr>Intensity Mapping</vt:lpstr>
      <vt:lpstr>Apresentação do PowerPoint</vt:lpstr>
      <vt:lpstr>Apresentação do PowerPoint</vt:lpstr>
      <vt:lpstr>Bingo´s aims</vt:lpstr>
      <vt:lpstr>What is Bingo?</vt:lpstr>
      <vt:lpstr>The Instrument</vt:lpstr>
      <vt:lpstr>The Site</vt:lpstr>
      <vt:lpstr>The Site</vt:lpstr>
      <vt:lpstr>Apresentação do PowerPoint</vt:lpstr>
      <vt:lpstr>Uruguay</vt:lpstr>
      <vt:lpstr>Cachoeira Paulista (SP)</vt:lpstr>
      <vt:lpstr>Vão do Gato  (Cat’s den) Paraíba </vt:lpstr>
      <vt:lpstr>Urubu (Vulture heights), Paraíba</vt:lpstr>
      <vt:lpstr>      Motivations for BINGO</vt:lpstr>
      <vt:lpstr>Baryon Acoustic Oscillations (BAOs)</vt:lpstr>
      <vt:lpstr>Optical BAOs</vt:lpstr>
      <vt:lpstr>Baryon Acoustic Oscillations (BAOs)</vt:lpstr>
      <vt:lpstr>Apresentação do PowerPoint</vt:lpstr>
      <vt:lpstr>Apresentação do PowerPoint</vt:lpstr>
      <vt:lpstr>Apresentação do PowerPoint</vt:lpstr>
      <vt:lpstr>Apresentação do PowerPoint</vt:lpstr>
      <vt:lpstr>Apresentação do PowerPoint</vt:lpstr>
      <vt:lpstr>Apresentação do PowerPoint</vt:lpstr>
      <vt:lpstr>The various stages</vt:lpstr>
      <vt:lpstr>Stage 0</vt:lpstr>
      <vt:lpstr>Stage 1</vt:lpstr>
      <vt:lpstr>Stage 2</vt:lpstr>
      <vt:lpstr>Stage 2</vt:lpstr>
      <vt:lpstr>Stage 3</vt:lpstr>
      <vt:lpstr>Stage 4</vt:lpstr>
      <vt:lpstr>Theory</vt:lpstr>
      <vt:lpstr>Construction</vt:lpstr>
      <vt:lpstr>Outreach and education</vt:lpstr>
      <vt:lpstr>Outreach and education</vt:lpstr>
      <vt:lpstr>BINGO High Resolution the abdus project</vt:lpstr>
      <vt:lpstr>abdus forecasts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Support</vt:lpstr>
      <vt:lpstr>Main Collaborating Companies</vt:lpstr>
      <vt:lpstr>Apresentação do PowerPoint</vt:lpstr>
      <vt:lpstr>Main Collaborating Companies</vt:lpstr>
      <vt:lpstr>Inauguration and begining of commissioning</vt:lpstr>
      <vt:lpstr>Visit our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elcio abdalla</dc:creator>
  <cp:lastModifiedBy>elcio abdalla</cp:lastModifiedBy>
  <cp:revision>31</cp:revision>
  <dcterms:created xsi:type="dcterms:W3CDTF">2022-08-12T17:11:22Z</dcterms:created>
  <dcterms:modified xsi:type="dcterms:W3CDTF">2024-03-04T18:28:10Z</dcterms:modified>
</cp:coreProperties>
</file>